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5"/>
  </p:sldMasterIdLst>
  <p:notesMasterIdLst>
    <p:notesMasterId r:id="rId54"/>
  </p:notesMasterIdLst>
  <p:handoutMasterIdLst>
    <p:handoutMasterId r:id="rId55"/>
  </p:handoutMasterIdLst>
  <p:sldIdLst>
    <p:sldId id="394" r:id="rId6"/>
    <p:sldId id="426" r:id="rId7"/>
    <p:sldId id="436" r:id="rId8"/>
    <p:sldId id="431" r:id="rId9"/>
    <p:sldId id="1265" r:id="rId10"/>
    <p:sldId id="414" r:id="rId11"/>
    <p:sldId id="435" r:id="rId12"/>
    <p:sldId id="1277" r:id="rId13"/>
    <p:sldId id="444" r:id="rId14"/>
    <p:sldId id="427" r:id="rId15"/>
    <p:sldId id="1272" r:id="rId16"/>
    <p:sldId id="419" r:id="rId17"/>
    <p:sldId id="440" r:id="rId18"/>
    <p:sldId id="433" r:id="rId19"/>
    <p:sldId id="1257" r:id="rId20"/>
    <p:sldId id="1255" r:id="rId21"/>
    <p:sldId id="1266" r:id="rId22"/>
    <p:sldId id="1253" r:id="rId23"/>
    <p:sldId id="1254" r:id="rId24"/>
    <p:sldId id="263" r:id="rId25"/>
    <p:sldId id="1270" r:id="rId26"/>
    <p:sldId id="268" r:id="rId27"/>
    <p:sldId id="420" r:id="rId28"/>
    <p:sldId id="468" r:id="rId29"/>
    <p:sldId id="441" r:id="rId30"/>
    <p:sldId id="445" r:id="rId31"/>
    <p:sldId id="1271" r:id="rId32"/>
    <p:sldId id="446" r:id="rId33"/>
    <p:sldId id="447" r:id="rId34"/>
    <p:sldId id="452" r:id="rId35"/>
    <p:sldId id="1273" r:id="rId36"/>
    <p:sldId id="1274" r:id="rId37"/>
    <p:sldId id="1264" r:id="rId38"/>
    <p:sldId id="1245" r:id="rId39"/>
    <p:sldId id="1246" r:id="rId40"/>
    <p:sldId id="1247" r:id="rId41"/>
    <p:sldId id="1248" r:id="rId42"/>
    <p:sldId id="1251" r:id="rId43"/>
    <p:sldId id="1252" r:id="rId44"/>
    <p:sldId id="1259" r:id="rId45"/>
    <p:sldId id="1260" r:id="rId46"/>
    <p:sldId id="1275" r:id="rId47"/>
    <p:sldId id="437" r:id="rId48"/>
    <p:sldId id="442" r:id="rId49"/>
    <p:sldId id="1276" r:id="rId50"/>
    <p:sldId id="450" r:id="rId51"/>
    <p:sldId id="448" r:id="rId52"/>
    <p:sldId id="449" r:id="rId53"/>
  </p:sldIdLst>
  <p:sldSz cx="9144000" cy="5715000" type="screen16x1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1">
          <p15:clr>
            <a:srgbClr val="A4A3A4"/>
          </p15:clr>
        </p15:guide>
        <p15:guide id="2" pos="557">
          <p15:clr>
            <a:srgbClr val="A4A3A4"/>
          </p15:clr>
        </p15:guide>
        <p15:guide id="3" orient="horz" pos="20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0B"/>
    <a:srgbClr val="39B7D8"/>
    <a:srgbClr val="36B6D7"/>
    <a:srgbClr val="8DE7FB"/>
    <a:srgbClr val="4DF2F9"/>
    <a:srgbClr val="3B749B"/>
    <a:srgbClr val="0D71A7"/>
    <a:srgbClr val="DE6126"/>
    <a:srgbClr val="5E6262"/>
    <a:srgbClr val="171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11" autoAdjust="0"/>
    <p:restoredTop sz="91291" autoAdjust="0"/>
  </p:normalViewPr>
  <p:slideViewPr>
    <p:cSldViewPr snapToGrid="0" snapToObjects="1">
      <p:cViewPr varScale="1">
        <p:scale>
          <a:sx n="126" d="100"/>
          <a:sy n="126" d="100"/>
        </p:scale>
        <p:origin x="344" y="152"/>
      </p:cViewPr>
      <p:guideLst>
        <p:guide orient="horz" pos="2411"/>
        <p:guide pos="557"/>
        <p:guide orient="horz" pos="200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FBDD4-F08D-1C4C-9ADD-72B1B25ED816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DDF216-E60E-B54D-9261-D6120B9F3FB5}">
      <dgm:prSet phldrT="[Text]" custT="1"/>
      <dgm:spPr/>
      <dgm:t>
        <a:bodyPr/>
        <a:lstStyle/>
        <a:p>
          <a:r>
            <a:rPr lang="en-US" sz="4200" b="1" dirty="0"/>
            <a:t>CENTRAL SHARED FUNCTIONS</a:t>
          </a:r>
        </a:p>
      </dgm:t>
    </dgm:pt>
    <dgm:pt modelId="{A1636435-34DE-C44B-B591-42B882CF76DC}" type="parTrans" cxnId="{97DCB4B1-8FDC-3C41-B6F7-164CC7D069A8}">
      <dgm:prSet/>
      <dgm:spPr/>
      <dgm:t>
        <a:bodyPr/>
        <a:lstStyle/>
        <a:p>
          <a:endParaRPr lang="en-US"/>
        </a:p>
      </dgm:t>
    </dgm:pt>
    <dgm:pt modelId="{23A6BC48-27E2-D242-9DA6-5168C316FD62}" type="sibTrans" cxnId="{97DCB4B1-8FDC-3C41-B6F7-164CC7D069A8}">
      <dgm:prSet/>
      <dgm:spPr/>
      <dgm:t>
        <a:bodyPr/>
        <a:lstStyle/>
        <a:p>
          <a:endParaRPr lang="en-US"/>
        </a:p>
      </dgm:t>
    </dgm:pt>
    <dgm:pt modelId="{1B930F10-5988-9742-88E9-0C276C061501}">
      <dgm:prSet phldrT="[Text]" custT="1"/>
      <dgm:spPr/>
      <dgm:t>
        <a:bodyPr/>
        <a:lstStyle/>
        <a:p>
          <a:r>
            <a:rPr lang="en-US" sz="2600" b="1" dirty="0"/>
            <a:t>NAMESPACES</a:t>
          </a:r>
        </a:p>
      </dgm:t>
    </dgm:pt>
    <dgm:pt modelId="{CC5F05DB-6218-C145-B6E0-72F50780008B}" type="parTrans" cxnId="{B77F8781-77D3-9140-AD45-8FBB7E8846D2}">
      <dgm:prSet/>
      <dgm:spPr/>
      <dgm:t>
        <a:bodyPr/>
        <a:lstStyle/>
        <a:p>
          <a:endParaRPr lang="en-US"/>
        </a:p>
      </dgm:t>
    </dgm:pt>
    <dgm:pt modelId="{04BA5C1D-D2C2-D14E-AB5A-357261C0E3D0}" type="sibTrans" cxnId="{B77F8781-77D3-9140-AD45-8FBB7E8846D2}">
      <dgm:prSet/>
      <dgm:spPr/>
      <dgm:t>
        <a:bodyPr/>
        <a:lstStyle/>
        <a:p>
          <a:endParaRPr lang="en-US"/>
        </a:p>
      </dgm:t>
    </dgm:pt>
    <dgm:pt modelId="{74CEF763-8A66-EB4A-AA1F-A8BEE0DFA28E}">
      <dgm:prSet phldrT="[Text]" custT="1"/>
      <dgm:spPr/>
      <dgm:t>
        <a:bodyPr/>
        <a:lstStyle/>
        <a:p>
          <a:r>
            <a:rPr lang="en-US" sz="2600" b="1" dirty="0"/>
            <a:t>DIGITAL COLLECTIONS</a:t>
          </a:r>
        </a:p>
      </dgm:t>
    </dgm:pt>
    <dgm:pt modelId="{45EE3974-6EBB-664F-8D9F-F0C9F744AB9B}" type="parTrans" cxnId="{CD2AC12C-F66B-C440-86A1-71F392AC95AD}">
      <dgm:prSet/>
      <dgm:spPr/>
      <dgm:t>
        <a:bodyPr/>
        <a:lstStyle/>
        <a:p>
          <a:endParaRPr lang="en-US"/>
        </a:p>
      </dgm:t>
    </dgm:pt>
    <dgm:pt modelId="{5103783C-C54C-DE41-B39E-5F680E92DD22}" type="sibTrans" cxnId="{CD2AC12C-F66B-C440-86A1-71F392AC95AD}">
      <dgm:prSet/>
      <dgm:spPr/>
      <dgm:t>
        <a:bodyPr/>
        <a:lstStyle/>
        <a:p>
          <a:endParaRPr lang="en-US"/>
        </a:p>
      </dgm:t>
    </dgm:pt>
    <dgm:pt modelId="{C7713BDE-091B-DE45-86F3-34A33F54E61A}">
      <dgm:prSet phldrT="[Text]" custT="1"/>
      <dgm:spPr/>
      <dgm:t>
        <a:bodyPr/>
        <a:lstStyle/>
        <a:p>
          <a:r>
            <a:rPr lang="en-US" sz="2600" b="1" dirty="0"/>
            <a:t>QUALITY LEVELS</a:t>
          </a:r>
        </a:p>
      </dgm:t>
    </dgm:pt>
    <dgm:pt modelId="{F6A75D49-013E-2544-909B-9A9D4D3FC287}" type="parTrans" cxnId="{B163CE4A-F34C-554D-A6EA-F15E21478090}">
      <dgm:prSet/>
      <dgm:spPr/>
      <dgm:t>
        <a:bodyPr/>
        <a:lstStyle/>
        <a:p>
          <a:endParaRPr lang="en-US"/>
        </a:p>
      </dgm:t>
    </dgm:pt>
    <dgm:pt modelId="{6FCDD58D-2B7B-6B42-8CAB-4EA54AFFAB2B}" type="sibTrans" cxnId="{B163CE4A-F34C-554D-A6EA-F15E21478090}">
      <dgm:prSet/>
      <dgm:spPr/>
      <dgm:t>
        <a:bodyPr/>
        <a:lstStyle/>
        <a:p>
          <a:endParaRPr lang="en-US"/>
        </a:p>
      </dgm:t>
    </dgm:pt>
    <dgm:pt modelId="{1BF86CF3-5491-F843-9164-B21C53D387BF}">
      <dgm:prSet phldrT="[Text]" custT="1"/>
      <dgm:spPr/>
      <dgm:t>
        <a:bodyPr/>
        <a:lstStyle/>
        <a:p>
          <a:r>
            <a:rPr lang="en-US" sz="2600" b="1" dirty="0"/>
            <a:t>BIBLIOGRAPHY MANAGEMENT</a:t>
          </a:r>
        </a:p>
      </dgm:t>
    </dgm:pt>
    <dgm:pt modelId="{8F1E0199-A729-394B-9AE5-C9912862A15E}" type="parTrans" cxnId="{D0AE47AB-9C1E-FC4B-BDB3-81A2AED5363A}">
      <dgm:prSet/>
      <dgm:spPr/>
      <dgm:t>
        <a:bodyPr/>
        <a:lstStyle/>
        <a:p>
          <a:endParaRPr lang="en-US"/>
        </a:p>
      </dgm:t>
    </dgm:pt>
    <dgm:pt modelId="{0AE8A335-A28E-B744-8890-7434AFDDC725}" type="sibTrans" cxnId="{D0AE47AB-9C1E-FC4B-BDB3-81A2AED5363A}">
      <dgm:prSet/>
      <dgm:spPr/>
      <dgm:t>
        <a:bodyPr/>
        <a:lstStyle/>
        <a:p>
          <a:endParaRPr lang="en-US"/>
        </a:p>
      </dgm:t>
    </dgm:pt>
    <dgm:pt modelId="{9109A3E7-544F-E545-A649-FF24E902A9A3}">
      <dgm:prSet phldrT="[Text]" custT="1"/>
      <dgm:spPr/>
      <dgm:t>
        <a:bodyPr/>
        <a:lstStyle/>
        <a:p>
          <a:r>
            <a:rPr lang="en-US" sz="2600" b="1" dirty="0"/>
            <a:t>GATE</a:t>
          </a:r>
        </a:p>
      </dgm:t>
    </dgm:pt>
    <dgm:pt modelId="{6A06AE98-17DA-3B48-9B82-5B729D5B23AD}" type="parTrans" cxnId="{6FCD93F2-AA24-E046-B096-53E4E75F18F2}">
      <dgm:prSet/>
      <dgm:spPr/>
      <dgm:t>
        <a:bodyPr/>
        <a:lstStyle/>
        <a:p>
          <a:endParaRPr lang="en-US"/>
        </a:p>
      </dgm:t>
    </dgm:pt>
    <dgm:pt modelId="{3141B616-909A-5542-BF4E-4E32B76A10AF}" type="sibTrans" cxnId="{6FCD93F2-AA24-E046-B096-53E4E75F18F2}">
      <dgm:prSet/>
      <dgm:spPr/>
      <dgm:t>
        <a:bodyPr/>
        <a:lstStyle/>
        <a:p>
          <a:endParaRPr lang="en-US"/>
        </a:p>
      </dgm:t>
    </dgm:pt>
    <dgm:pt modelId="{B8517B13-516D-AE44-8BAE-3D673ABB3259}">
      <dgm:prSet phldrT="[Text]" custT="1"/>
      <dgm:spPr/>
      <dgm:t>
        <a:bodyPr/>
        <a:lstStyle/>
        <a:p>
          <a:r>
            <a:rPr lang="en-US" sz="2600" b="1" dirty="0"/>
            <a:t>USER MANAGEMENT AUTHENTICATION AND ACCESS RIGHTS</a:t>
          </a:r>
        </a:p>
      </dgm:t>
    </dgm:pt>
    <dgm:pt modelId="{4BB13554-3644-1845-9E1E-5E9167621394}" type="parTrans" cxnId="{360F79A8-4628-4D41-AA2B-F3FD3ADA30CA}">
      <dgm:prSet/>
      <dgm:spPr/>
      <dgm:t>
        <a:bodyPr/>
        <a:lstStyle/>
        <a:p>
          <a:endParaRPr lang="en-US"/>
        </a:p>
      </dgm:t>
    </dgm:pt>
    <dgm:pt modelId="{BB15E60D-4FB7-8146-82AF-3B119C4AC187}" type="sibTrans" cxnId="{360F79A8-4628-4D41-AA2B-F3FD3ADA30CA}">
      <dgm:prSet/>
      <dgm:spPr/>
      <dgm:t>
        <a:bodyPr/>
        <a:lstStyle/>
        <a:p>
          <a:endParaRPr lang="en-US"/>
        </a:p>
      </dgm:t>
    </dgm:pt>
    <dgm:pt modelId="{E53F9E2B-BEC4-474A-AEBF-C270EF496821}">
      <dgm:prSet phldrT="[Text]" custScaleX="133242" custLinFactNeighborY="-1344"/>
      <dgm:spPr/>
      <dgm:t>
        <a:bodyPr/>
        <a:lstStyle/>
        <a:p>
          <a:endParaRPr lang="en-US"/>
        </a:p>
      </dgm:t>
    </dgm:pt>
    <dgm:pt modelId="{B22E3198-5A74-E44E-A68A-B1B7190848D3}" type="parTrans" cxnId="{3BC31ACB-4269-2E4E-9974-2F4590D2BB3B}">
      <dgm:prSet/>
      <dgm:spPr/>
      <dgm:t>
        <a:bodyPr/>
        <a:lstStyle/>
        <a:p>
          <a:endParaRPr lang="en-US"/>
        </a:p>
      </dgm:t>
    </dgm:pt>
    <dgm:pt modelId="{6CC75D22-C89D-ED40-9524-7095D365705C}" type="sibTrans" cxnId="{3BC31ACB-4269-2E4E-9974-2F4590D2BB3B}">
      <dgm:prSet/>
      <dgm:spPr/>
      <dgm:t>
        <a:bodyPr/>
        <a:lstStyle/>
        <a:p>
          <a:endParaRPr lang="en-US"/>
        </a:p>
      </dgm:t>
    </dgm:pt>
    <dgm:pt modelId="{5F42D98B-6C83-BE49-909E-CD8261268E1B}">
      <dgm:prSet phldrT="[Text]" custScaleX="155865" custScaleY="67185" custRadScaleRad="132680" custRadScaleInc="141481"/>
      <dgm:spPr/>
      <dgm:t>
        <a:bodyPr/>
        <a:lstStyle/>
        <a:p>
          <a:endParaRPr lang="en-US"/>
        </a:p>
      </dgm:t>
    </dgm:pt>
    <dgm:pt modelId="{B27EEEED-0B60-9041-8DFD-7C3731DA184D}" type="parTrans" cxnId="{15ED1835-BFDA-E242-B1F6-0710B4CC51B0}">
      <dgm:prSet/>
      <dgm:spPr/>
      <dgm:t>
        <a:bodyPr/>
        <a:lstStyle/>
        <a:p>
          <a:endParaRPr lang="en-US"/>
        </a:p>
      </dgm:t>
    </dgm:pt>
    <dgm:pt modelId="{1573C4EE-6F1E-B44A-B902-C23EDF46D238}" type="sibTrans" cxnId="{15ED1835-BFDA-E242-B1F6-0710B4CC51B0}">
      <dgm:prSet/>
      <dgm:spPr/>
      <dgm:t>
        <a:bodyPr/>
        <a:lstStyle/>
        <a:p>
          <a:endParaRPr lang="en-US"/>
        </a:p>
      </dgm:t>
    </dgm:pt>
    <dgm:pt modelId="{2377A3F4-9967-764F-A0F9-1BAC3DB6A35D}">
      <dgm:prSet phldrT="[Text]" custT="1"/>
      <dgm:spPr/>
      <dgm:t>
        <a:bodyPr/>
        <a:lstStyle/>
        <a:p>
          <a:r>
            <a:rPr lang="en-US" sz="2600" b="1" dirty="0"/>
            <a:t>COPYRIGHT INFORMATION</a:t>
          </a:r>
        </a:p>
      </dgm:t>
    </dgm:pt>
    <dgm:pt modelId="{B97CB319-7CB8-B548-B09C-066D4C5C202A}" type="parTrans" cxnId="{28E6BB3A-A4A6-E441-B861-12914EDECDEE}">
      <dgm:prSet/>
      <dgm:spPr/>
      <dgm:t>
        <a:bodyPr/>
        <a:lstStyle/>
        <a:p>
          <a:endParaRPr lang="en-US"/>
        </a:p>
      </dgm:t>
    </dgm:pt>
    <dgm:pt modelId="{1833388F-A2D9-3745-B3BF-2685B0A4706D}" type="sibTrans" cxnId="{28E6BB3A-A4A6-E441-B861-12914EDECDEE}">
      <dgm:prSet/>
      <dgm:spPr/>
      <dgm:t>
        <a:bodyPr/>
        <a:lstStyle/>
        <a:p>
          <a:endParaRPr lang="en-US"/>
        </a:p>
      </dgm:t>
    </dgm:pt>
    <dgm:pt modelId="{7E5CD6D2-64D3-284D-85D1-3A9F56C62AA4}" type="pres">
      <dgm:prSet presAssocID="{03EFBDD4-F08D-1C4C-9ADD-72B1B25ED816}" presName="composite" presStyleCnt="0">
        <dgm:presLayoutVars>
          <dgm:chMax val="1"/>
          <dgm:dir/>
          <dgm:resizeHandles val="exact"/>
        </dgm:presLayoutVars>
      </dgm:prSet>
      <dgm:spPr/>
    </dgm:pt>
    <dgm:pt modelId="{7F04B12E-B905-CD43-9EFE-4E6E539C61E4}" type="pres">
      <dgm:prSet presAssocID="{03EFBDD4-F08D-1C4C-9ADD-72B1B25ED816}" presName="radial" presStyleCnt="0">
        <dgm:presLayoutVars>
          <dgm:animLvl val="ctr"/>
        </dgm:presLayoutVars>
      </dgm:prSet>
      <dgm:spPr/>
    </dgm:pt>
    <dgm:pt modelId="{A4744AA1-C43E-E149-B897-4C480E77FAD2}" type="pres">
      <dgm:prSet presAssocID="{2CDDF216-E60E-B54D-9261-D6120B9F3FB5}" presName="centerShape" presStyleLbl="vennNode1" presStyleIdx="0" presStyleCnt="8" custScaleX="180189" custLinFactNeighborX="-6336" custLinFactNeighborY="-18650"/>
      <dgm:spPr/>
    </dgm:pt>
    <dgm:pt modelId="{3DFDDE6E-F84D-F14D-960D-59149C4446FA}" type="pres">
      <dgm:prSet presAssocID="{1B930F10-5988-9742-88E9-0C276C061501}" presName="node" presStyleLbl="vennNode1" presStyleIdx="1" presStyleCnt="8" custScaleX="217854" custScaleY="56167" custRadScaleRad="117770" custRadScaleInc="13869">
        <dgm:presLayoutVars>
          <dgm:bulletEnabled val="1"/>
        </dgm:presLayoutVars>
      </dgm:prSet>
      <dgm:spPr/>
    </dgm:pt>
    <dgm:pt modelId="{74D8CC52-609A-2D48-A559-FAF32D15465D}" type="pres">
      <dgm:prSet presAssocID="{74CEF763-8A66-EB4A-AA1F-A8BEE0DFA28E}" presName="node" presStyleLbl="vennNode1" presStyleIdx="2" presStyleCnt="8" custScaleX="251145" custScaleY="85328" custRadScaleRad="154347" custRadScaleInc="19298">
        <dgm:presLayoutVars>
          <dgm:bulletEnabled val="1"/>
        </dgm:presLayoutVars>
      </dgm:prSet>
      <dgm:spPr/>
    </dgm:pt>
    <dgm:pt modelId="{F2A74691-0AEB-F442-A7E8-46D8F0514EFF}" type="pres">
      <dgm:prSet presAssocID="{C7713BDE-091B-DE45-86F3-34A33F54E61A}" presName="node" presStyleLbl="vennNode1" presStyleIdx="3" presStyleCnt="8" custScaleX="207574" custRadScaleRad="142642" custRadScaleInc="-11775">
        <dgm:presLayoutVars>
          <dgm:bulletEnabled val="1"/>
        </dgm:presLayoutVars>
      </dgm:prSet>
      <dgm:spPr/>
    </dgm:pt>
    <dgm:pt modelId="{329F7242-59DB-754D-B3DE-7A3EB696327E}" type="pres">
      <dgm:prSet presAssocID="{1BF86CF3-5491-F843-9164-B21C53D387BF}" presName="node" presStyleLbl="vennNode1" presStyleIdx="4" presStyleCnt="8" custScaleX="268549" custScaleY="89076" custRadScaleRad="143456" custRadScaleInc="-45646">
        <dgm:presLayoutVars>
          <dgm:bulletEnabled val="1"/>
        </dgm:presLayoutVars>
      </dgm:prSet>
      <dgm:spPr/>
    </dgm:pt>
    <dgm:pt modelId="{D4B13B5C-D42E-0249-ACE4-40A4CCAC7B1C}" type="pres">
      <dgm:prSet presAssocID="{9109A3E7-544F-E545-A649-FF24E902A9A3}" presName="node" presStyleLbl="vennNode1" presStyleIdx="5" presStyleCnt="8" custScaleX="155865" custScaleY="67185" custRadScaleRad="168176" custRadScaleInc="131660">
        <dgm:presLayoutVars>
          <dgm:bulletEnabled val="1"/>
        </dgm:presLayoutVars>
      </dgm:prSet>
      <dgm:spPr/>
    </dgm:pt>
    <dgm:pt modelId="{34BB000C-B46E-F349-8EAE-D754A30BBD04}" type="pres">
      <dgm:prSet presAssocID="{2377A3F4-9967-764F-A0F9-1BAC3DB6A35D}" presName="node" presStyleLbl="vennNode1" presStyleIdx="6" presStyleCnt="8" custScaleX="228787" custRadScaleRad="167538" custRadScaleInc="86421">
        <dgm:presLayoutVars>
          <dgm:bulletEnabled val="1"/>
        </dgm:presLayoutVars>
      </dgm:prSet>
      <dgm:spPr/>
    </dgm:pt>
    <dgm:pt modelId="{870A198E-42F6-554A-B3F1-4B6D801FF561}" type="pres">
      <dgm:prSet presAssocID="{B8517B13-516D-AE44-8BAE-3D673ABB3259}" presName="node" presStyleLbl="vennNode1" presStyleIdx="7" presStyleCnt="8" custScaleX="334244" custRadScaleRad="121164" custRadScaleInc="-148975">
        <dgm:presLayoutVars>
          <dgm:bulletEnabled val="1"/>
        </dgm:presLayoutVars>
      </dgm:prSet>
      <dgm:spPr/>
    </dgm:pt>
  </dgm:ptLst>
  <dgm:cxnLst>
    <dgm:cxn modelId="{14038D23-9C5C-8E41-A78B-0C7BB978A229}" type="presOf" srcId="{1B930F10-5988-9742-88E9-0C276C061501}" destId="{3DFDDE6E-F84D-F14D-960D-59149C4446FA}" srcOrd="0" destOrd="0" presId="urn:microsoft.com/office/officeart/2005/8/layout/radial3"/>
    <dgm:cxn modelId="{65B04A24-F704-3842-971C-439B6EE50CD6}" type="presOf" srcId="{2CDDF216-E60E-B54D-9261-D6120B9F3FB5}" destId="{A4744AA1-C43E-E149-B897-4C480E77FAD2}" srcOrd="0" destOrd="0" presId="urn:microsoft.com/office/officeart/2005/8/layout/radial3"/>
    <dgm:cxn modelId="{CD2AC12C-F66B-C440-86A1-71F392AC95AD}" srcId="{2CDDF216-E60E-B54D-9261-D6120B9F3FB5}" destId="{74CEF763-8A66-EB4A-AA1F-A8BEE0DFA28E}" srcOrd="1" destOrd="0" parTransId="{45EE3974-6EBB-664F-8D9F-F0C9F744AB9B}" sibTransId="{5103783C-C54C-DE41-B39E-5F680E92DD22}"/>
    <dgm:cxn modelId="{15ED1835-BFDA-E242-B1F6-0710B4CC51B0}" srcId="{03EFBDD4-F08D-1C4C-9ADD-72B1B25ED816}" destId="{5F42D98B-6C83-BE49-909E-CD8261268E1B}" srcOrd="2" destOrd="0" parTransId="{B27EEEED-0B60-9041-8DFD-7C3731DA184D}" sibTransId="{1573C4EE-6F1E-B44A-B902-C23EDF46D238}"/>
    <dgm:cxn modelId="{D3961536-07D4-654E-8222-AC72FDA2CC36}" type="presOf" srcId="{2377A3F4-9967-764F-A0F9-1BAC3DB6A35D}" destId="{34BB000C-B46E-F349-8EAE-D754A30BBD04}" srcOrd="0" destOrd="0" presId="urn:microsoft.com/office/officeart/2005/8/layout/radial3"/>
    <dgm:cxn modelId="{28E6BB3A-A4A6-E441-B861-12914EDECDEE}" srcId="{2CDDF216-E60E-B54D-9261-D6120B9F3FB5}" destId="{2377A3F4-9967-764F-A0F9-1BAC3DB6A35D}" srcOrd="5" destOrd="0" parTransId="{B97CB319-7CB8-B548-B09C-066D4C5C202A}" sibTransId="{1833388F-A2D9-3745-B3BF-2685B0A4706D}"/>
    <dgm:cxn modelId="{B163CE4A-F34C-554D-A6EA-F15E21478090}" srcId="{2CDDF216-E60E-B54D-9261-D6120B9F3FB5}" destId="{C7713BDE-091B-DE45-86F3-34A33F54E61A}" srcOrd="2" destOrd="0" parTransId="{F6A75D49-013E-2544-909B-9A9D4D3FC287}" sibTransId="{6FCDD58D-2B7B-6B42-8CAB-4EA54AFFAB2B}"/>
    <dgm:cxn modelId="{7D602A53-1101-AC45-81B9-A9619E3305AB}" type="presOf" srcId="{74CEF763-8A66-EB4A-AA1F-A8BEE0DFA28E}" destId="{74D8CC52-609A-2D48-A559-FAF32D15465D}" srcOrd="0" destOrd="0" presId="urn:microsoft.com/office/officeart/2005/8/layout/radial3"/>
    <dgm:cxn modelId="{C4FDFD5B-9DB3-A347-A065-8EBE9597B02D}" type="presOf" srcId="{9109A3E7-544F-E545-A649-FF24E902A9A3}" destId="{D4B13B5C-D42E-0249-ACE4-40A4CCAC7B1C}" srcOrd="0" destOrd="0" presId="urn:microsoft.com/office/officeart/2005/8/layout/radial3"/>
    <dgm:cxn modelId="{29DE5575-EA8D-B34F-AEA0-66F339236F07}" type="presOf" srcId="{03EFBDD4-F08D-1C4C-9ADD-72B1B25ED816}" destId="{7E5CD6D2-64D3-284D-85D1-3A9F56C62AA4}" srcOrd="0" destOrd="0" presId="urn:microsoft.com/office/officeart/2005/8/layout/radial3"/>
    <dgm:cxn modelId="{B77F8781-77D3-9140-AD45-8FBB7E8846D2}" srcId="{2CDDF216-E60E-B54D-9261-D6120B9F3FB5}" destId="{1B930F10-5988-9742-88E9-0C276C061501}" srcOrd="0" destOrd="0" parTransId="{CC5F05DB-6218-C145-B6E0-72F50780008B}" sibTransId="{04BA5C1D-D2C2-D14E-AB5A-357261C0E3D0}"/>
    <dgm:cxn modelId="{360F79A8-4628-4D41-AA2B-F3FD3ADA30CA}" srcId="{2CDDF216-E60E-B54D-9261-D6120B9F3FB5}" destId="{B8517B13-516D-AE44-8BAE-3D673ABB3259}" srcOrd="6" destOrd="0" parTransId="{4BB13554-3644-1845-9E1E-5E9167621394}" sibTransId="{BB15E60D-4FB7-8146-82AF-3B119C4AC187}"/>
    <dgm:cxn modelId="{D0AE47AB-9C1E-FC4B-BDB3-81A2AED5363A}" srcId="{2CDDF216-E60E-B54D-9261-D6120B9F3FB5}" destId="{1BF86CF3-5491-F843-9164-B21C53D387BF}" srcOrd="3" destOrd="0" parTransId="{8F1E0199-A729-394B-9AE5-C9912862A15E}" sibTransId="{0AE8A335-A28E-B744-8890-7434AFDDC725}"/>
    <dgm:cxn modelId="{CB95E5AD-D9B0-284C-BADD-7608E714CAB5}" type="presOf" srcId="{C7713BDE-091B-DE45-86F3-34A33F54E61A}" destId="{F2A74691-0AEB-F442-A7E8-46D8F0514EFF}" srcOrd="0" destOrd="0" presId="urn:microsoft.com/office/officeart/2005/8/layout/radial3"/>
    <dgm:cxn modelId="{97DCB4B1-8FDC-3C41-B6F7-164CC7D069A8}" srcId="{03EFBDD4-F08D-1C4C-9ADD-72B1B25ED816}" destId="{2CDDF216-E60E-B54D-9261-D6120B9F3FB5}" srcOrd="0" destOrd="0" parTransId="{A1636435-34DE-C44B-B591-42B882CF76DC}" sibTransId="{23A6BC48-27E2-D242-9DA6-5168C316FD62}"/>
    <dgm:cxn modelId="{B13A97BE-DB68-1748-B47A-5DD6FE2A0C2A}" type="presOf" srcId="{B8517B13-516D-AE44-8BAE-3D673ABB3259}" destId="{870A198E-42F6-554A-B3F1-4B6D801FF561}" srcOrd="0" destOrd="0" presId="urn:microsoft.com/office/officeart/2005/8/layout/radial3"/>
    <dgm:cxn modelId="{3BC31ACB-4269-2E4E-9974-2F4590D2BB3B}" srcId="{03EFBDD4-F08D-1C4C-9ADD-72B1B25ED816}" destId="{E53F9E2B-BEC4-474A-AEBF-C270EF496821}" srcOrd="1" destOrd="0" parTransId="{B22E3198-5A74-E44E-A68A-B1B7190848D3}" sibTransId="{6CC75D22-C89D-ED40-9524-7095D365705C}"/>
    <dgm:cxn modelId="{67E19AD1-39D1-B34A-983A-8A2644924B7C}" type="presOf" srcId="{1BF86CF3-5491-F843-9164-B21C53D387BF}" destId="{329F7242-59DB-754D-B3DE-7A3EB696327E}" srcOrd="0" destOrd="0" presId="urn:microsoft.com/office/officeart/2005/8/layout/radial3"/>
    <dgm:cxn modelId="{6FCD93F2-AA24-E046-B096-53E4E75F18F2}" srcId="{2CDDF216-E60E-B54D-9261-D6120B9F3FB5}" destId="{9109A3E7-544F-E545-A649-FF24E902A9A3}" srcOrd="4" destOrd="0" parTransId="{6A06AE98-17DA-3B48-9B82-5B729D5B23AD}" sibTransId="{3141B616-909A-5542-BF4E-4E32B76A10AF}"/>
    <dgm:cxn modelId="{DD94444B-1313-1840-89CB-CD35C4511436}" type="presParOf" srcId="{7E5CD6D2-64D3-284D-85D1-3A9F56C62AA4}" destId="{7F04B12E-B905-CD43-9EFE-4E6E539C61E4}" srcOrd="0" destOrd="0" presId="urn:microsoft.com/office/officeart/2005/8/layout/radial3"/>
    <dgm:cxn modelId="{82B20124-BAE3-C145-B9C0-50FA7ABC92F8}" type="presParOf" srcId="{7F04B12E-B905-CD43-9EFE-4E6E539C61E4}" destId="{A4744AA1-C43E-E149-B897-4C480E77FAD2}" srcOrd="0" destOrd="0" presId="urn:microsoft.com/office/officeart/2005/8/layout/radial3"/>
    <dgm:cxn modelId="{F5FFC6E8-EA97-1746-9F23-D028A03A2A8E}" type="presParOf" srcId="{7F04B12E-B905-CD43-9EFE-4E6E539C61E4}" destId="{3DFDDE6E-F84D-F14D-960D-59149C4446FA}" srcOrd="1" destOrd="0" presId="urn:microsoft.com/office/officeart/2005/8/layout/radial3"/>
    <dgm:cxn modelId="{D381A896-7BC8-7D4B-B320-85BB33BF47FA}" type="presParOf" srcId="{7F04B12E-B905-CD43-9EFE-4E6E539C61E4}" destId="{74D8CC52-609A-2D48-A559-FAF32D15465D}" srcOrd="2" destOrd="0" presId="urn:microsoft.com/office/officeart/2005/8/layout/radial3"/>
    <dgm:cxn modelId="{B129B470-5FB0-7141-9D69-DAF052C55290}" type="presParOf" srcId="{7F04B12E-B905-CD43-9EFE-4E6E539C61E4}" destId="{F2A74691-0AEB-F442-A7E8-46D8F0514EFF}" srcOrd="3" destOrd="0" presId="urn:microsoft.com/office/officeart/2005/8/layout/radial3"/>
    <dgm:cxn modelId="{D4BD6ACB-5A97-A34E-B01D-68A5B0411F12}" type="presParOf" srcId="{7F04B12E-B905-CD43-9EFE-4E6E539C61E4}" destId="{329F7242-59DB-754D-B3DE-7A3EB696327E}" srcOrd="4" destOrd="0" presId="urn:microsoft.com/office/officeart/2005/8/layout/radial3"/>
    <dgm:cxn modelId="{A6829FEB-C692-864E-80FD-0880DCCA964F}" type="presParOf" srcId="{7F04B12E-B905-CD43-9EFE-4E6E539C61E4}" destId="{D4B13B5C-D42E-0249-ACE4-40A4CCAC7B1C}" srcOrd="5" destOrd="0" presId="urn:microsoft.com/office/officeart/2005/8/layout/radial3"/>
    <dgm:cxn modelId="{E071BA88-C433-1244-88C7-80A316FCA88E}" type="presParOf" srcId="{7F04B12E-B905-CD43-9EFE-4E6E539C61E4}" destId="{34BB000C-B46E-F349-8EAE-D754A30BBD04}" srcOrd="6" destOrd="0" presId="urn:microsoft.com/office/officeart/2005/8/layout/radial3"/>
    <dgm:cxn modelId="{8BC4DD31-6311-2643-9D70-80B55A94614C}" type="presParOf" srcId="{7F04B12E-B905-CD43-9EFE-4E6E539C61E4}" destId="{870A198E-42F6-554A-B3F1-4B6D801FF561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EFBDD4-F08D-1C4C-9ADD-72B1B25ED816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DDF216-E60E-B54D-9261-D6120B9F3FB5}">
      <dgm:prSet phldrT="[Text]" custT="1"/>
      <dgm:spPr/>
      <dgm:t>
        <a:bodyPr/>
        <a:lstStyle/>
        <a:p>
          <a:r>
            <a:rPr lang="en-US" sz="4200" b="1" dirty="0"/>
            <a:t>CENTRAL SHARED FUNCTIONS</a:t>
          </a:r>
        </a:p>
      </dgm:t>
    </dgm:pt>
    <dgm:pt modelId="{A1636435-34DE-C44B-B591-42B882CF76DC}" type="parTrans" cxnId="{97DCB4B1-8FDC-3C41-B6F7-164CC7D069A8}">
      <dgm:prSet/>
      <dgm:spPr/>
      <dgm:t>
        <a:bodyPr/>
        <a:lstStyle/>
        <a:p>
          <a:endParaRPr lang="en-US"/>
        </a:p>
      </dgm:t>
    </dgm:pt>
    <dgm:pt modelId="{23A6BC48-27E2-D242-9DA6-5168C316FD62}" type="sibTrans" cxnId="{97DCB4B1-8FDC-3C41-B6F7-164CC7D069A8}">
      <dgm:prSet/>
      <dgm:spPr/>
      <dgm:t>
        <a:bodyPr/>
        <a:lstStyle/>
        <a:p>
          <a:endParaRPr lang="en-US"/>
        </a:p>
      </dgm:t>
    </dgm:pt>
    <dgm:pt modelId="{1B930F10-5988-9742-88E9-0C276C061501}">
      <dgm:prSet phldrT="[Text]" custT="1"/>
      <dgm:spPr/>
      <dgm:t>
        <a:bodyPr/>
        <a:lstStyle/>
        <a:p>
          <a:r>
            <a:rPr lang="en-US" sz="2600" b="1" dirty="0"/>
            <a:t>WORKFLOW</a:t>
          </a:r>
        </a:p>
      </dgm:t>
    </dgm:pt>
    <dgm:pt modelId="{CC5F05DB-6218-C145-B6E0-72F50780008B}" type="parTrans" cxnId="{B77F8781-77D3-9140-AD45-8FBB7E8846D2}">
      <dgm:prSet/>
      <dgm:spPr/>
      <dgm:t>
        <a:bodyPr/>
        <a:lstStyle/>
        <a:p>
          <a:endParaRPr lang="en-US"/>
        </a:p>
      </dgm:t>
    </dgm:pt>
    <dgm:pt modelId="{04BA5C1D-D2C2-D14E-AB5A-357261C0E3D0}" type="sibTrans" cxnId="{B77F8781-77D3-9140-AD45-8FBB7E8846D2}">
      <dgm:prSet/>
      <dgm:spPr/>
      <dgm:t>
        <a:bodyPr/>
        <a:lstStyle/>
        <a:p>
          <a:endParaRPr lang="en-US"/>
        </a:p>
      </dgm:t>
    </dgm:pt>
    <dgm:pt modelId="{C7713BDE-091B-DE45-86F3-34A33F54E61A}">
      <dgm:prSet phldrT="[Text]" custT="1"/>
      <dgm:spPr/>
      <dgm:t>
        <a:bodyPr/>
        <a:lstStyle/>
        <a:p>
          <a:r>
            <a:rPr lang="en-US" sz="2600" b="1" dirty="0"/>
            <a:t>WEB-ARCHIVING</a:t>
          </a:r>
        </a:p>
      </dgm:t>
    </dgm:pt>
    <dgm:pt modelId="{F6A75D49-013E-2544-909B-9A9D4D3FC287}" type="parTrans" cxnId="{B163CE4A-F34C-554D-A6EA-F15E21478090}">
      <dgm:prSet/>
      <dgm:spPr/>
      <dgm:t>
        <a:bodyPr/>
        <a:lstStyle/>
        <a:p>
          <a:endParaRPr lang="en-US"/>
        </a:p>
      </dgm:t>
    </dgm:pt>
    <dgm:pt modelId="{6FCDD58D-2B7B-6B42-8CAB-4EA54AFFAB2B}" type="sibTrans" cxnId="{B163CE4A-F34C-554D-A6EA-F15E21478090}">
      <dgm:prSet/>
      <dgm:spPr/>
      <dgm:t>
        <a:bodyPr/>
        <a:lstStyle/>
        <a:p>
          <a:endParaRPr lang="en-US"/>
        </a:p>
      </dgm:t>
    </dgm:pt>
    <dgm:pt modelId="{1BF86CF3-5491-F843-9164-B21C53D387BF}">
      <dgm:prSet phldrT="[Text]" custT="1"/>
      <dgm:spPr/>
      <dgm:t>
        <a:bodyPr/>
        <a:lstStyle/>
        <a:p>
          <a:r>
            <a:rPr lang="en-US" sz="2600" b="1" dirty="0"/>
            <a:t>COMMON CATALOGUE INTERLIBRARY LOAN</a:t>
          </a:r>
        </a:p>
      </dgm:t>
    </dgm:pt>
    <dgm:pt modelId="{8F1E0199-A729-394B-9AE5-C9912862A15E}" type="parTrans" cxnId="{D0AE47AB-9C1E-FC4B-BDB3-81A2AED5363A}">
      <dgm:prSet/>
      <dgm:spPr/>
      <dgm:t>
        <a:bodyPr/>
        <a:lstStyle/>
        <a:p>
          <a:endParaRPr lang="en-US"/>
        </a:p>
      </dgm:t>
    </dgm:pt>
    <dgm:pt modelId="{0AE8A335-A28E-B744-8890-7434AFDDC725}" type="sibTrans" cxnId="{D0AE47AB-9C1E-FC4B-BDB3-81A2AED5363A}">
      <dgm:prSet/>
      <dgm:spPr/>
      <dgm:t>
        <a:bodyPr/>
        <a:lstStyle/>
        <a:p>
          <a:endParaRPr lang="en-US"/>
        </a:p>
      </dgm:t>
    </dgm:pt>
    <dgm:pt modelId="{9109A3E7-544F-E545-A649-FF24E902A9A3}">
      <dgm:prSet phldrT="[Text]" custT="1"/>
      <dgm:spPr/>
      <dgm:t>
        <a:bodyPr/>
        <a:lstStyle/>
        <a:p>
          <a:r>
            <a:rPr lang="en-US" sz="2600" b="1" dirty="0"/>
            <a:t>DIGITISATION ACTIVITIES</a:t>
          </a:r>
        </a:p>
      </dgm:t>
    </dgm:pt>
    <dgm:pt modelId="{6A06AE98-17DA-3B48-9B82-5B729D5B23AD}" type="parTrans" cxnId="{6FCD93F2-AA24-E046-B096-53E4E75F18F2}">
      <dgm:prSet/>
      <dgm:spPr/>
      <dgm:t>
        <a:bodyPr/>
        <a:lstStyle/>
        <a:p>
          <a:endParaRPr lang="en-US"/>
        </a:p>
      </dgm:t>
    </dgm:pt>
    <dgm:pt modelId="{3141B616-909A-5542-BF4E-4E32B76A10AF}" type="sibTrans" cxnId="{6FCD93F2-AA24-E046-B096-53E4E75F18F2}">
      <dgm:prSet/>
      <dgm:spPr/>
      <dgm:t>
        <a:bodyPr/>
        <a:lstStyle/>
        <a:p>
          <a:endParaRPr lang="en-US"/>
        </a:p>
      </dgm:t>
    </dgm:pt>
    <dgm:pt modelId="{B8517B13-516D-AE44-8BAE-3D673ABB3259}">
      <dgm:prSet phldrT="[Text]" custT="1"/>
      <dgm:spPr/>
      <dgm:t>
        <a:bodyPr/>
        <a:lstStyle/>
        <a:p>
          <a:r>
            <a:rPr lang="en-US" sz="2600" b="1" dirty="0"/>
            <a:t>LONG TERM PRESERVATION</a:t>
          </a:r>
        </a:p>
      </dgm:t>
    </dgm:pt>
    <dgm:pt modelId="{4BB13554-3644-1845-9E1E-5E9167621394}" type="parTrans" cxnId="{360F79A8-4628-4D41-AA2B-F3FD3ADA30CA}">
      <dgm:prSet/>
      <dgm:spPr/>
      <dgm:t>
        <a:bodyPr/>
        <a:lstStyle/>
        <a:p>
          <a:endParaRPr lang="en-US"/>
        </a:p>
      </dgm:t>
    </dgm:pt>
    <dgm:pt modelId="{BB15E60D-4FB7-8146-82AF-3B119C4AC187}" type="sibTrans" cxnId="{360F79A8-4628-4D41-AA2B-F3FD3ADA30CA}">
      <dgm:prSet/>
      <dgm:spPr/>
      <dgm:t>
        <a:bodyPr/>
        <a:lstStyle/>
        <a:p>
          <a:endParaRPr lang="en-US"/>
        </a:p>
      </dgm:t>
    </dgm:pt>
    <dgm:pt modelId="{5772C358-D6A9-D84F-9589-908197C631AC}">
      <dgm:prSet phldrT="[Text]" custT="1"/>
      <dgm:spPr/>
      <dgm:t>
        <a:bodyPr/>
        <a:lstStyle/>
        <a:p>
          <a:r>
            <a:rPr lang="en-US" sz="2600" b="1" dirty="0"/>
            <a:t>PARAMETER-DRIVEN INDIVIDUAL SKIN</a:t>
          </a:r>
        </a:p>
      </dgm:t>
    </dgm:pt>
    <dgm:pt modelId="{1D8998C2-2AF7-3247-8365-9751B12E4B34}" type="parTrans" cxnId="{40129F1E-F261-ED44-8C41-E9935463EA45}">
      <dgm:prSet/>
      <dgm:spPr/>
      <dgm:t>
        <a:bodyPr/>
        <a:lstStyle/>
        <a:p>
          <a:endParaRPr lang="en-US"/>
        </a:p>
      </dgm:t>
    </dgm:pt>
    <dgm:pt modelId="{879ADCF7-2AC3-F54D-8FF2-714A0BA85328}" type="sibTrans" cxnId="{40129F1E-F261-ED44-8C41-E9935463EA45}">
      <dgm:prSet/>
      <dgm:spPr/>
      <dgm:t>
        <a:bodyPr/>
        <a:lstStyle/>
        <a:p>
          <a:endParaRPr lang="en-US"/>
        </a:p>
      </dgm:t>
    </dgm:pt>
    <dgm:pt modelId="{74CEF763-8A66-EB4A-AA1F-A8BEE0DFA28E}">
      <dgm:prSet phldrT="[Text]" custT="1"/>
      <dgm:spPr/>
      <dgm:t>
        <a:bodyPr/>
        <a:lstStyle/>
        <a:p>
          <a:r>
            <a:rPr lang="en-US" sz="2600" b="1" dirty="0"/>
            <a:t>DIGITISATION REGISTRY</a:t>
          </a:r>
        </a:p>
      </dgm:t>
    </dgm:pt>
    <dgm:pt modelId="{5103783C-C54C-DE41-B39E-5F680E92DD22}" type="sibTrans" cxnId="{CD2AC12C-F66B-C440-86A1-71F392AC95AD}">
      <dgm:prSet/>
      <dgm:spPr/>
      <dgm:t>
        <a:bodyPr/>
        <a:lstStyle/>
        <a:p>
          <a:endParaRPr lang="en-US"/>
        </a:p>
      </dgm:t>
    </dgm:pt>
    <dgm:pt modelId="{45EE3974-6EBB-664F-8D9F-F0C9F744AB9B}" type="parTrans" cxnId="{CD2AC12C-F66B-C440-86A1-71F392AC95AD}">
      <dgm:prSet/>
      <dgm:spPr/>
      <dgm:t>
        <a:bodyPr/>
        <a:lstStyle/>
        <a:p>
          <a:endParaRPr lang="en-US"/>
        </a:p>
      </dgm:t>
    </dgm:pt>
    <dgm:pt modelId="{7E5CD6D2-64D3-284D-85D1-3A9F56C62AA4}" type="pres">
      <dgm:prSet presAssocID="{03EFBDD4-F08D-1C4C-9ADD-72B1B25ED816}" presName="composite" presStyleCnt="0">
        <dgm:presLayoutVars>
          <dgm:chMax val="1"/>
          <dgm:dir/>
          <dgm:resizeHandles val="exact"/>
        </dgm:presLayoutVars>
      </dgm:prSet>
      <dgm:spPr/>
    </dgm:pt>
    <dgm:pt modelId="{7F04B12E-B905-CD43-9EFE-4E6E539C61E4}" type="pres">
      <dgm:prSet presAssocID="{03EFBDD4-F08D-1C4C-9ADD-72B1B25ED816}" presName="radial" presStyleCnt="0">
        <dgm:presLayoutVars>
          <dgm:animLvl val="ctr"/>
        </dgm:presLayoutVars>
      </dgm:prSet>
      <dgm:spPr/>
    </dgm:pt>
    <dgm:pt modelId="{A4744AA1-C43E-E149-B897-4C480E77FAD2}" type="pres">
      <dgm:prSet presAssocID="{2CDDF216-E60E-B54D-9261-D6120B9F3FB5}" presName="centerShape" presStyleLbl="vennNode1" presStyleIdx="0" presStyleCnt="8" custScaleX="142096" custScaleY="63952" custLinFactNeighborX="-5840" custLinFactNeighborY="-10285"/>
      <dgm:spPr/>
    </dgm:pt>
    <dgm:pt modelId="{3DFDDE6E-F84D-F14D-960D-59149C4446FA}" type="pres">
      <dgm:prSet presAssocID="{1B930F10-5988-9742-88E9-0C276C061501}" presName="node" presStyleLbl="vennNode1" presStyleIdx="1" presStyleCnt="8" custScaleX="226961" custRadScaleRad="130682" custRadScaleInc="-69506">
        <dgm:presLayoutVars>
          <dgm:bulletEnabled val="1"/>
        </dgm:presLayoutVars>
      </dgm:prSet>
      <dgm:spPr/>
    </dgm:pt>
    <dgm:pt modelId="{74D8CC52-609A-2D48-A559-FAF32D15465D}" type="pres">
      <dgm:prSet presAssocID="{74CEF763-8A66-EB4A-AA1F-A8BEE0DFA28E}" presName="node" presStyleLbl="vennNode1" presStyleIdx="2" presStyleCnt="8" custScaleX="226499" custRadScaleRad="121611" custRadScaleInc="-43647">
        <dgm:presLayoutVars>
          <dgm:bulletEnabled val="1"/>
        </dgm:presLayoutVars>
      </dgm:prSet>
      <dgm:spPr/>
    </dgm:pt>
    <dgm:pt modelId="{F2A74691-0AEB-F442-A7E8-46D8F0514EFF}" type="pres">
      <dgm:prSet presAssocID="{C7713BDE-091B-DE45-86F3-34A33F54E61A}" presName="node" presStyleLbl="vennNode1" presStyleIdx="3" presStyleCnt="8" custScaleX="187849" custScaleY="63003" custRadScaleRad="146789" custRadScaleInc="-6494">
        <dgm:presLayoutVars>
          <dgm:bulletEnabled val="1"/>
        </dgm:presLayoutVars>
      </dgm:prSet>
      <dgm:spPr/>
    </dgm:pt>
    <dgm:pt modelId="{329F7242-59DB-754D-B3DE-7A3EB696327E}" type="pres">
      <dgm:prSet presAssocID="{1BF86CF3-5491-F843-9164-B21C53D387BF}" presName="node" presStyleLbl="vennNode1" presStyleIdx="4" presStyleCnt="8" custScaleX="332704" custScaleY="116269" custRadScaleRad="140544" custRadScaleInc="-53716">
        <dgm:presLayoutVars>
          <dgm:bulletEnabled val="1"/>
        </dgm:presLayoutVars>
      </dgm:prSet>
      <dgm:spPr/>
    </dgm:pt>
    <dgm:pt modelId="{D4B13B5C-D42E-0249-ACE4-40A4CCAC7B1C}" type="pres">
      <dgm:prSet presAssocID="{9109A3E7-544F-E545-A649-FF24E902A9A3}" presName="node" presStyleLbl="vennNode1" presStyleIdx="5" presStyleCnt="8" custScaleX="208507" custRadScaleRad="127814" custRadScaleInc="31667">
        <dgm:presLayoutVars>
          <dgm:bulletEnabled val="1"/>
        </dgm:presLayoutVars>
      </dgm:prSet>
      <dgm:spPr/>
    </dgm:pt>
    <dgm:pt modelId="{870A198E-42F6-554A-B3F1-4B6D801FF561}" type="pres">
      <dgm:prSet presAssocID="{B8517B13-516D-AE44-8BAE-3D673ABB3259}" presName="node" presStyleLbl="vennNode1" presStyleIdx="6" presStyleCnt="8" custScaleX="234872" custRadScaleRad="160973" custRadScaleInc="-4416">
        <dgm:presLayoutVars>
          <dgm:bulletEnabled val="1"/>
        </dgm:presLayoutVars>
      </dgm:prSet>
      <dgm:spPr/>
    </dgm:pt>
    <dgm:pt modelId="{3218735D-D34B-D244-89E8-C391551B3AC1}" type="pres">
      <dgm:prSet presAssocID="{5772C358-D6A9-D84F-9589-908197C631AC}" presName="node" presStyleLbl="vennNode1" presStyleIdx="7" presStyleCnt="8" custScaleX="192371" custRadScaleRad="167222" custRadScaleInc="-47954">
        <dgm:presLayoutVars>
          <dgm:bulletEnabled val="1"/>
        </dgm:presLayoutVars>
      </dgm:prSet>
      <dgm:spPr/>
    </dgm:pt>
  </dgm:ptLst>
  <dgm:cxnLst>
    <dgm:cxn modelId="{40129F1E-F261-ED44-8C41-E9935463EA45}" srcId="{2CDDF216-E60E-B54D-9261-D6120B9F3FB5}" destId="{5772C358-D6A9-D84F-9589-908197C631AC}" srcOrd="6" destOrd="0" parTransId="{1D8998C2-2AF7-3247-8365-9751B12E4B34}" sibTransId="{879ADCF7-2AC3-F54D-8FF2-714A0BA85328}"/>
    <dgm:cxn modelId="{493E6227-8E43-6746-8967-BC5F255DC5B2}" type="presOf" srcId="{5772C358-D6A9-D84F-9589-908197C631AC}" destId="{3218735D-D34B-D244-89E8-C391551B3AC1}" srcOrd="0" destOrd="0" presId="urn:microsoft.com/office/officeart/2005/8/layout/radial3"/>
    <dgm:cxn modelId="{CD2AC12C-F66B-C440-86A1-71F392AC95AD}" srcId="{2CDDF216-E60E-B54D-9261-D6120B9F3FB5}" destId="{74CEF763-8A66-EB4A-AA1F-A8BEE0DFA28E}" srcOrd="1" destOrd="0" parTransId="{45EE3974-6EBB-664F-8D9F-F0C9F744AB9B}" sibTransId="{5103783C-C54C-DE41-B39E-5F680E92DD22}"/>
    <dgm:cxn modelId="{B163CE4A-F34C-554D-A6EA-F15E21478090}" srcId="{2CDDF216-E60E-B54D-9261-D6120B9F3FB5}" destId="{C7713BDE-091B-DE45-86F3-34A33F54E61A}" srcOrd="2" destOrd="0" parTransId="{F6A75D49-013E-2544-909B-9A9D4D3FC287}" sibTransId="{6FCDD58D-2B7B-6B42-8CAB-4EA54AFFAB2B}"/>
    <dgm:cxn modelId="{044AE06D-3F03-8940-A4FE-616CE5A8C5DE}" type="presOf" srcId="{74CEF763-8A66-EB4A-AA1F-A8BEE0DFA28E}" destId="{74D8CC52-609A-2D48-A559-FAF32D15465D}" srcOrd="0" destOrd="0" presId="urn:microsoft.com/office/officeart/2005/8/layout/radial3"/>
    <dgm:cxn modelId="{B77F8781-77D3-9140-AD45-8FBB7E8846D2}" srcId="{2CDDF216-E60E-B54D-9261-D6120B9F3FB5}" destId="{1B930F10-5988-9742-88E9-0C276C061501}" srcOrd="0" destOrd="0" parTransId="{CC5F05DB-6218-C145-B6E0-72F50780008B}" sibTransId="{04BA5C1D-D2C2-D14E-AB5A-357261C0E3D0}"/>
    <dgm:cxn modelId="{B617DD82-39D3-E742-A13C-9093FBE25C4A}" type="presOf" srcId="{1B930F10-5988-9742-88E9-0C276C061501}" destId="{3DFDDE6E-F84D-F14D-960D-59149C4446FA}" srcOrd="0" destOrd="0" presId="urn:microsoft.com/office/officeart/2005/8/layout/radial3"/>
    <dgm:cxn modelId="{D4904BA7-ADD5-534A-8994-81349B8D36DE}" type="presOf" srcId="{9109A3E7-544F-E545-A649-FF24E902A9A3}" destId="{D4B13B5C-D42E-0249-ACE4-40A4CCAC7B1C}" srcOrd="0" destOrd="0" presId="urn:microsoft.com/office/officeart/2005/8/layout/radial3"/>
    <dgm:cxn modelId="{360F79A8-4628-4D41-AA2B-F3FD3ADA30CA}" srcId="{2CDDF216-E60E-B54D-9261-D6120B9F3FB5}" destId="{B8517B13-516D-AE44-8BAE-3D673ABB3259}" srcOrd="5" destOrd="0" parTransId="{4BB13554-3644-1845-9E1E-5E9167621394}" sibTransId="{BB15E60D-4FB7-8146-82AF-3B119C4AC187}"/>
    <dgm:cxn modelId="{D0AE47AB-9C1E-FC4B-BDB3-81A2AED5363A}" srcId="{2CDDF216-E60E-B54D-9261-D6120B9F3FB5}" destId="{1BF86CF3-5491-F843-9164-B21C53D387BF}" srcOrd="3" destOrd="0" parTransId="{8F1E0199-A729-394B-9AE5-C9912862A15E}" sibTransId="{0AE8A335-A28E-B744-8890-7434AFDDC725}"/>
    <dgm:cxn modelId="{97DCB4B1-8FDC-3C41-B6F7-164CC7D069A8}" srcId="{03EFBDD4-F08D-1C4C-9ADD-72B1B25ED816}" destId="{2CDDF216-E60E-B54D-9261-D6120B9F3FB5}" srcOrd="0" destOrd="0" parTransId="{A1636435-34DE-C44B-B591-42B882CF76DC}" sibTransId="{23A6BC48-27E2-D242-9DA6-5168C316FD62}"/>
    <dgm:cxn modelId="{4D8778B5-21C8-D645-A804-22E1044C9C7F}" type="presOf" srcId="{1BF86CF3-5491-F843-9164-B21C53D387BF}" destId="{329F7242-59DB-754D-B3DE-7A3EB696327E}" srcOrd="0" destOrd="0" presId="urn:microsoft.com/office/officeart/2005/8/layout/radial3"/>
    <dgm:cxn modelId="{70B5F7BC-BF62-F542-9945-8E6D2F2A7D60}" type="presOf" srcId="{C7713BDE-091B-DE45-86F3-34A33F54E61A}" destId="{F2A74691-0AEB-F442-A7E8-46D8F0514EFF}" srcOrd="0" destOrd="0" presId="urn:microsoft.com/office/officeart/2005/8/layout/radial3"/>
    <dgm:cxn modelId="{709E4BE7-FCE0-3046-A7F8-4476BE23387F}" type="presOf" srcId="{B8517B13-516D-AE44-8BAE-3D673ABB3259}" destId="{870A198E-42F6-554A-B3F1-4B6D801FF561}" srcOrd="0" destOrd="0" presId="urn:microsoft.com/office/officeart/2005/8/layout/radial3"/>
    <dgm:cxn modelId="{6FCD93F2-AA24-E046-B096-53E4E75F18F2}" srcId="{2CDDF216-E60E-B54D-9261-D6120B9F3FB5}" destId="{9109A3E7-544F-E545-A649-FF24E902A9A3}" srcOrd="4" destOrd="0" parTransId="{6A06AE98-17DA-3B48-9B82-5B729D5B23AD}" sibTransId="{3141B616-909A-5542-BF4E-4E32B76A10AF}"/>
    <dgm:cxn modelId="{7229C4F3-003F-BD4D-B15A-93F7DF9898C7}" type="presOf" srcId="{03EFBDD4-F08D-1C4C-9ADD-72B1B25ED816}" destId="{7E5CD6D2-64D3-284D-85D1-3A9F56C62AA4}" srcOrd="0" destOrd="0" presId="urn:microsoft.com/office/officeart/2005/8/layout/radial3"/>
    <dgm:cxn modelId="{C32FADF5-A8D6-224E-A027-D51C4DD2B5CF}" type="presOf" srcId="{2CDDF216-E60E-B54D-9261-D6120B9F3FB5}" destId="{A4744AA1-C43E-E149-B897-4C480E77FAD2}" srcOrd="0" destOrd="0" presId="urn:microsoft.com/office/officeart/2005/8/layout/radial3"/>
    <dgm:cxn modelId="{9DF25A13-9A69-2A45-876E-6A65243D4A87}" type="presParOf" srcId="{7E5CD6D2-64D3-284D-85D1-3A9F56C62AA4}" destId="{7F04B12E-B905-CD43-9EFE-4E6E539C61E4}" srcOrd="0" destOrd="0" presId="urn:microsoft.com/office/officeart/2005/8/layout/radial3"/>
    <dgm:cxn modelId="{4C66BC49-9CC5-FD41-AA41-57EE4E9DEF67}" type="presParOf" srcId="{7F04B12E-B905-CD43-9EFE-4E6E539C61E4}" destId="{A4744AA1-C43E-E149-B897-4C480E77FAD2}" srcOrd="0" destOrd="0" presId="urn:microsoft.com/office/officeart/2005/8/layout/radial3"/>
    <dgm:cxn modelId="{DE783831-7F96-7642-B62B-4BE2E19B0FA6}" type="presParOf" srcId="{7F04B12E-B905-CD43-9EFE-4E6E539C61E4}" destId="{3DFDDE6E-F84D-F14D-960D-59149C4446FA}" srcOrd="1" destOrd="0" presId="urn:microsoft.com/office/officeart/2005/8/layout/radial3"/>
    <dgm:cxn modelId="{B040C93B-D1BE-5E43-B7FE-7B8D8ECBE2F1}" type="presParOf" srcId="{7F04B12E-B905-CD43-9EFE-4E6E539C61E4}" destId="{74D8CC52-609A-2D48-A559-FAF32D15465D}" srcOrd="2" destOrd="0" presId="urn:microsoft.com/office/officeart/2005/8/layout/radial3"/>
    <dgm:cxn modelId="{08785D01-CFC6-9341-8A49-6BAD18313402}" type="presParOf" srcId="{7F04B12E-B905-CD43-9EFE-4E6E539C61E4}" destId="{F2A74691-0AEB-F442-A7E8-46D8F0514EFF}" srcOrd="3" destOrd="0" presId="urn:microsoft.com/office/officeart/2005/8/layout/radial3"/>
    <dgm:cxn modelId="{C9E97A1C-5539-0B4D-A369-AB6116E1D949}" type="presParOf" srcId="{7F04B12E-B905-CD43-9EFE-4E6E539C61E4}" destId="{329F7242-59DB-754D-B3DE-7A3EB696327E}" srcOrd="4" destOrd="0" presId="urn:microsoft.com/office/officeart/2005/8/layout/radial3"/>
    <dgm:cxn modelId="{073930A1-EF5F-CA41-BCC5-5305EE13B901}" type="presParOf" srcId="{7F04B12E-B905-CD43-9EFE-4E6E539C61E4}" destId="{D4B13B5C-D42E-0249-ACE4-40A4CCAC7B1C}" srcOrd="5" destOrd="0" presId="urn:microsoft.com/office/officeart/2005/8/layout/radial3"/>
    <dgm:cxn modelId="{8138E590-BB64-254C-B251-D9941DFCE425}" type="presParOf" srcId="{7F04B12E-B905-CD43-9EFE-4E6E539C61E4}" destId="{870A198E-42F6-554A-B3F1-4B6D801FF561}" srcOrd="6" destOrd="0" presId="urn:microsoft.com/office/officeart/2005/8/layout/radial3"/>
    <dgm:cxn modelId="{4552F295-0D9A-4142-A63A-AFC712053434}" type="presParOf" srcId="{7F04B12E-B905-CD43-9EFE-4E6E539C61E4}" destId="{3218735D-D34B-D244-89E8-C391551B3AC1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83BC2D-8590-4A12-BD77-662DDA1413C0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5887324-2CF0-4B5B-83E4-843B996D929C}">
      <dgm:prSet phldrT="[Testo]"/>
      <dgm:spPr/>
      <dgm:t>
        <a:bodyPr/>
        <a:lstStyle/>
        <a:p>
          <a:r>
            <a:rPr lang="it-IT" dirty="0" err="1">
              <a:solidFill>
                <a:srgbClr val="002060"/>
              </a:solidFill>
            </a:rPr>
            <a:t>Publishers</a:t>
          </a:r>
          <a:endParaRPr lang="en-GB" dirty="0">
            <a:solidFill>
              <a:srgbClr val="002060"/>
            </a:solidFill>
          </a:endParaRPr>
        </a:p>
      </dgm:t>
    </dgm:pt>
    <dgm:pt modelId="{1BDE1620-6F25-4803-A060-037D0020286D}" type="parTrans" cxnId="{4694BEF6-7169-464B-ADFF-660B09A2AC9B}">
      <dgm:prSet/>
      <dgm:spPr/>
      <dgm:t>
        <a:bodyPr/>
        <a:lstStyle/>
        <a:p>
          <a:endParaRPr lang="en-GB"/>
        </a:p>
      </dgm:t>
    </dgm:pt>
    <dgm:pt modelId="{91F83822-4BD2-462F-8644-44613902FDBD}" type="sibTrans" cxnId="{4694BEF6-7169-464B-ADFF-660B09A2AC9B}">
      <dgm:prSet/>
      <dgm:spPr/>
      <dgm:t>
        <a:bodyPr/>
        <a:lstStyle/>
        <a:p>
          <a:endParaRPr lang="en-GB"/>
        </a:p>
      </dgm:t>
    </dgm:pt>
    <dgm:pt modelId="{52968664-0BE3-4D0A-BA0F-EB2E7AA18F10}">
      <dgm:prSet phldrT="[Testo]"/>
      <dgm:spPr/>
      <dgm:t>
        <a:bodyPr/>
        <a:lstStyle/>
        <a:p>
          <a:r>
            <a:rPr lang="it-IT" dirty="0">
              <a:solidFill>
                <a:srgbClr val="00B050"/>
              </a:solidFill>
            </a:rPr>
            <a:t>Works</a:t>
          </a:r>
          <a:endParaRPr lang="en-GB" dirty="0">
            <a:solidFill>
              <a:srgbClr val="00B050"/>
            </a:solidFill>
          </a:endParaRPr>
        </a:p>
      </dgm:t>
    </dgm:pt>
    <dgm:pt modelId="{69A46E68-EF86-4D64-A734-009D0728A642}" type="parTrans" cxnId="{C581F9C0-989F-43EB-A00D-4A13BF4E5254}">
      <dgm:prSet/>
      <dgm:spPr/>
      <dgm:t>
        <a:bodyPr/>
        <a:lstStyle/>
        <a:p>
          <a:endParaRPr lang="en-GB"/>
        </a:p>
      </dgm:t>
    </dgm:pt>
    <dgm:pt modelId="{0A4B901C-9AF7-4B97-A6CD-0390B85DBD32}" type="sibTrans" cxnId="{C581F9C0-989F-43EB-A00D-4A13BF4E5254}">
      <dgm:prSet/>
      <dgm:spPr/>
      <dgm:t>
        <a:bodyPr/>
        <a:lstStyle/>
        <a:p>
          <a:endParaRPr lang="en-GB"/>
        </a:p>
      </dgm:t>
    </dgm:pt>
    <dgm:pt modelId="{BADB337B-63B2-4241-A84A-2BBA7F6B711F}">
      <dgm:prSet phldrT="[Testo]"/>
      <dgm:spPr/>
      <dgm:t>
        <a:bodyPr/>
        <a:lstStyle/>
        <a:p>
          <a:r>
            <a:rPr lang="it-IT" dirty="0" err="1">
              <a:solidFill>
                <a:srgbClr val="C00000"/>
              </a:solidFill>
            </a:rPr>
            <a:t>Person</a:t>
          </a:r>
          <a:endParaRPr lang="en-GB" dirty="0">
            <a:solidFill>
              <a:srgbClr val="C00000"/>
            </a:solidFill>
          </a:endParaRPr>
        </a:p>
      </dgm:t>
    </dgm:pt>
    <dgm:pt modelId="{0287B874-BB4E-463C-A8E6-344F254CF4E4}" type="parTrans" cxnId="{BFABD931-626B-4041-8219-6D1DCC3E27FE}">
      <dgm:prSet/>
      <dgm:spPr/>
      <dgm:t>
        <a:bodyPr/>
        <a:lstStyle/>
        <a:p>
          <a:endParaRPr lang="en-GB"/>
        </a:p>
      </dgm:t>
    </dgm:pt>
    <dgm:pt modelId="{E9BE84C8-BB9B-42E5-ADF1-16E6546BF486}" type="sibTrans" cxnId="{BFABD931-626B-4041-8219-6D1DCC3E27FE}">
      <dgm:prSet/>
      <dgm:spPr/>
      <dgm:t>
        <a:bodyPr/>
        <a:lstStyle/>
        <a:p>
          <a:endParaRPr lang="en-GB"/>
        </a:p>
      </dgm:t>
    </dgm:pt>
    <dgm:pt modelId="{C1464BB3-60D7-4AAA-A162-E85066F19A0F}" type="pres">
      <dgm:prSet presAssocID="{6C83BC2D-8590-4A12-BD77-662DDA1413C0}" presName="Name0" presStyleCnt="0">
        <dgm:presLayoutVars>
          <dgm:chMax val="21"/>
          <dgm:chPref val="21"/>
        </dgm:presLayoutVars>
      </dgm:prSet>
      <dgm:spPr/>
    </dgm:pt>
    <dgm:pt modelId="{4E03A547-5055-432F-97DD-4962F5E69B67}" type="pres">
      <dgm:prSet presAssocID="{55887324-2CF0-4B5B-83E4-843B996D929C}" presName="text1" presStyleCnt="0"/>
      <dgm:spPr/>
    </dgm:pt>
    <dgm:pt modelId="{941D51F2-0971-41AC-A659-BA27B75101D1}" type="pres">
      <dgm:prSet presAssocID="{55887324-2CF0-4B5B-83E4-843B996D929C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F6213DF-06B4-4991-9C6B-0B1534D97583}" type="pres">
      <dgm:prSet presAssocID="{55887324-2CF0-4B5B-83E4-843B996D929C}" presName="textaccent1" presStyleCnt="0"/>
      <dgm:spPr/>
    </dgm:pt>
    <dgm:pt modelId="{CBCA4E79-FCFF-4048-9666-077334CD21E5}" type="pres">
      <dgm:prSet presAssocID="{55887324-2CF0-4B5B-83E4-843B996D929C}" presName="accentRepeatNode" presStyleLbl="solidAlignAcc1" presStyleIdx="0" presStyleCnt="6"/>
      <dgm:spPr/>
    </dgm:pt>
    <dgm:pt modelId="{05F0D6CA-ED97-4593-841A-FA739984045F}" type="pres">
      <dgm:prSet presAssocID="{91F83822-4BD2-462F-8644-44613902FDBD}" presName="image1" presStyleCnt="0"/>
      <dgm:spPr/>
    </dgm:pt>
    <dgm:pt modelId="{C1F5754B-B44E-40CE-8635-7B12BC925B15}" type="pres">
      <dgm:prSet presAssocID="{91F83822-4BD2-462F-8644-44613902FDBD}" presName="imageRepeatNode" presStyleLbl="alignAcc1" presStyleIdx="0" presStyleCnt="3"/>
      <dgm:spPr/>
    </dgm:pt>
    <dgm:pt modelId="{FA765703-7531-4E0D-808A-8F23BF032D6D}" type="pres">
      <dgm:prSet presAssocID="{91F83822-4BD2-462F-8644-44613902FDBD}" presName="imageaccent1" presStyleCnt="0"/>
      <dgm:spPr/>
    </dgm:pt>
    <dgm:pt modelId="{3BCC556E-2738-4AD3-A0F9-0B81C952C17D}" type="pres">
      <dgm:prSet presAssocID="{91F83822-4BD2-462F-8644-44613902FDBD}" presName="accentRepeatNode" presStyleLbl="solidAlignAcc1" presStyleIdx="1" presStyleCnt="6"/>
      <dgm:spPr/>
    </dgm:pt>
    <dgm:pt modelId="{D5FD1894-644A-4D5B-939C-4960E122E265}" type="pres">
      <dgm:prSet presAssocID="{52968664-0BE3-4D0A-BA0F-EB2E7AA18F10}" presName="text2" presStyleCnt="0"/>
      <dgm:spPr/>
    </dgm:pt>
    <dgm:pt modelId="{3639947A-D0FA-4F33-B222-01E77CFCEE9A}" type="pres">
      <dgm:prSet presAssocID="{52968664-0BE3-4D0A-BA0F-EB2E7AA18F10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3131D05-5CE8-40D5-BC60-63E061B0B3D7}" type="pres">
      <dgm:prSet presAssocID="{52968664-0BE3-4D0A-BA0F-EB2E7AA18F10}" presName="textaccent2" presStyleCnt="0"/>
      <dgm:spPr/>
    </dgm:pt>
    <dgm:pt modelId="{3E57DB19-686A-45E7-A7BA-7ED15CC0E9DA}" type="pres">
      <dgm:prSet presAssocID="{52968664-0BE3-4D0A-BA0F-EB2E7AA18F10}" presName="accentRepeatNode" presStyleLbl="solidAlignAcc1" presStyleIdx="2" presStyleCnt="6"/>
      <dgm:spPr/>
    </dgm:pt>
    <dgm:pt modelId="{ED6B6561-EB30-40ED-A0EF-B0D8975BF1E9}" type="pres">
      <dgm:prSet presAssocID="{0A4B901C-9AF7-4B97-A6CD-0390B85DBD32}" presName="image2" presStyleCnt="0"/>
      <dgm:spPr/>
    </dgm:pt>
    <dgm:pt modelId="{07D9FC63-019F-41AA-9200-841837B02226}" type="pres">
      <dgm:prSet presAssocID="{0A4B901C-9AF7-4B97-A6CD-0390B85DBD32}" presName="imageRepeatNode" presStyleLbl="alignAcc1" presStyleIdx="1" presStyleCnt="3"/>
      <dgm:spPr/>
    </dgm:pt>
    <dgm:pt modelId="{C999AA4E-1879-4E1D-9205-3BE9B8BD4104}" type="pres">
      <dgm:prSet presAssocID="{0A4B901C-9AF7-4B97-A6CD-0390B85DBD32}" presName="imageaccent2" presStyleCnt="0"/>
      <dgm:spPr/>
    </dgm:pt>
    <dgm:pt modelId="{E2B69131-54DE-4CD4-B74D-082717BFEEC5}" type="pres">
      <dgm:prSet presAssocID="{0A4B901C-9AF7-4B97-A6CD-0390B85DBD32}" presName="accentRepeatNode" presStyleLbl="solidAlignAcc1" presStyleIdx="3" presStyleCnt="6"/>
      <dgm:spPr/>
    </dgm:pt>
    <dgm:pt modelId="{2D5EFE63-F84D-4974-83E8-78F223B4BFE1}" type="pres">
      <dgm:prSet presAssocID="{BADB337B-63B2-4241-A84A-2BBA7F6B711F}" presName="text3" presStyleCnt="0"/>
      <dgm:spPr/>
    </dgm:pt>
    <dgm:pt modelId="{32A0DB83-600B-4102-92EC-A76FB9DD8C9B}" type="pres">
      <dgm:prSet presAssocID="{BADB337B-63B2-4241-A84A-2BBA7F6B711F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8E977A4-9F82-48E5-8F80-311BF1720FEC}" type="pres">
      <dgm:prSet presAssocID="{BADB337B-63B2-4241-A84A-2BBA7F6B711F}" presName="textaccent3" presStyleCnt="0"/>
      <dgm:spPr/>
    </dgm:pt>
    <dgm:pt modelId="{B99937F5-C4C4-4AB3-B5FE-046345FCBD6A}" type="pres">
      <dgm:prSet presAssocID="{BADB337B-63B2-4241-A84A-2BBA7F6B711F}" presName="accentRepeatNode" presStyleLbl="solidAlignAcc1" presStyleIdx="4" presStyleCnt="6"/>
      <dgm:spPr/>
    </dgm:pt>
    <dgm:pt modelId="{3B6EE629-4268-4FB7-92FF-C2A63C09B2FB}" type="pres">
      <dgm:prSet presAssocID="{E9BE84C8-BB9B-42E5-ADF1-16E6546BF486}" presName="image3" presStyleCnt="0"/>
      <dgm:spPr/>
    </dgm:pt>
    <dgm:pt modelId="{D3B6692C-75BA-4628-BD3A-B0C293D9E3EB}" type="pres">
      <dgm:prSet presAssocID="{E9BE84C8-BB9B-42E5-ADF1-16E6546BF486}" presName="imageRepeatNode" presStyleLbl="alignAcc1" presStyleIdx="2" presStyleCnt="3"/>
      <dgm:spPr/>
    </dgm:pt>
    <dgm:pt modelId="{84980E86-D242-4553-AE76-30AF020A8A8C}" type="pres">
      <dgm:prSet presAssocID="{E9BE84C8-BB9B-42E5-ADF1-16E6546BF486}" presName="imageaccent3" presStyleCnt="0"/>
      <dgm:spPr/>
    </dgm:pt>
    <dgm:pt modelId="{978E099B-3630-445C-902D-A7CF9A78053E}" type="pres">
      <dgm:prSet presAssocID="{E9BE84C8-BB9B-42E5-ADF1-16E6546BF486}" presName="accentRepeatNode" presStyleLbl="solidAlignAcc1" presStyleIdx="5" presStyleCnt="6"/>
      <dgm:spPr/>
    </dgm:pt>
  </dgm:ptLst>
  <dgm:cxnLst>
    <dgm:cxn modelId="{E33E1304-C082-4B41-B93D-422179F47478}" type="presOf" srcId="{E9BE84C8-BB9B-42E5-ADF1-16E6546BF486}" destId="{D3B6692C-75BA-4628-BD3A-B0C293D9E3EB}" srcOrd="0" destOrd="0" presId="urn:microsoft.com/office/officeart/2008/layout/HexagonCluster"/>
    <dgm:cxn modelId="{BFABD931-626B-4041-8219-6D1DCC3E27FE}" srcId="{6C83BC2D-8590-4A12-BD77-662DDA1413C0}" destId="{BADB337B-63B2-4241-A84A-2BBA7F6B711F}" srcOrd="2" destOrd="0" parTransId="{0287B874-BB4E-463C-A8E6-344F254CF4E4}" sibTransId="{E9BE84C8-BB9B-42E5-ADF1-16E6546BF486}"/>
    <dgm:cxn modelId="{A87AE445-4D70-9842-8AAF-DE5407A74AAD}" type="presOf" srcId="{52968664-0BE3-4D0A-BA0F-EB2E7AA18F10}" destId="{3639947A-D0FA-4F33-B222-01E77CFCEE9A}" srcOrd="0" destOrd="0" presId="urn:microsoft.com/office/officeart/2008/layout/HexagonCluster"/>
    <dgm:cxn modelId="{A65BAB5A-3EB2-9E4C-9546-3C778629EBCD}" type="presOf" srcId="{6C83BC2D-8590-4A12-BD77-662DDA1413C0}" destId="{C1464BB3-60D7-4AAA-A162-E85066F19A0F}" srcOrd="0" destOrd="0" presId="urn:microsoft.com/office/officeart/2008/layout/HexagonCluster"/>
    <dgm:cxn modelId="{63213873-9AAA-E34F-AB54-9E7C54487169}" type="presOf" srcId="{91F83822-4BD2-462F-8644-44613902FDBD}" destId="{C1F5754B-B44E-40CE-8635-7B12BC925B15}" srcOrd="0" destOrd="0" presId="urn:microsoft.com/office/officeart/2008/layout/HexagonCluster"/>
    <dgm:cxn modelId="{37A57577-4EF1-B94C-B840-8800E450EE6D}" type="presOf" srcId="{55887324-2CF0-4B5B-83E4-843B996D929C}" destId="{941D51F2-0971-41AC-A659-BA27B75101D1}" srcOrd="0" destOrd="0" presId="urn:microsoft.com/office/officeart/2008/layout/HexagonCluster"/>
    <dgm:cxn modelId="{A6949F84-5ADB-B443-96CD-7EE9B92EF138}" type="presOf" srcId="{BADB337B-63B2-4241-A84A-2BBA7F6B711F}" destId="{32A0DB83-600B-4102-92EC-A76FB9DD8C9B}" srcOrd="0" destOrd="0" presId="urn:microsoft.com/office/officeart/2008/layout/HexagonCluster"/>
    <dgm:cxn modelId="{75C9FE99-17A3-DA45-B366-3D1EEA5E56CC}" type="presOf" srcId="{0A4B901C-9AF7-4B97-A6CD-0390B85DBD32}" destId="{07D9FC63-019F-41AA-9200-841837B02226}" srcOrd="0" destOrd="0" presId="urn:microsoft.com/office/officeart/2008/layout/HexagonCluster"/>
    <dgm:cxn modelId="{C581F9C0-989F-43EB-A00D-4A13BF4E5254}" srcId="{6C83BC2D-8590-4A12-BD77-662DDA1413C0}" destId="{52968664-0BE3-4D0A-BA0F-EB2E7AA18F10}" srcOrd="1" destOrd="0" parTransId="{69A46E68-EF86-4D64-A734-009D0728A642}" sibTransId="{0A4B901C-9AF7-4B97-A6CD-0390B85DBD32}"/>
    <dgm:cxn modelId="{4694BEF6-7169-464B-ADFF-660B09A2AC9B}" srcId="{6C83BC2D-8590-4A12-BD77-662DDA1413C0}" destId="{55887324-2CF0-4B5B-83E4-843B996D929C}" srcOrd="0" destOrd="0" parTransId="{1BDE1620-6F25-4803-A060-037D0020286D}" sibTransId="{91F83822-4BD2-462F-8644-44613902FDBD}"/>
    <dgm:cxn modelId="{1CD36615-C5FF-4E4D-8123-F67DA09862EE}" type="presParOf" srcId="{C1464BB3-60D7-4AAA-A162-E85066F19A0F}" destId="{4E03A547-5055-432F-97DD-4962F5E69B67}" srcOrd="0" destOrd="0" presId="urn:microsoft.com/office/officeart/2008/layout/HexagonCluster"/>
    <dgm:cxn modelId="{77F130EE-E8B1-D547-9623-812B5C14F81C}" type="presParOf" srcId="{4E03A547-5055-432F-97DD-4962F5E69B67}" destId="{941D51F2-0971-41AC-A659-BA27B75101D1}" srcOrd="0" destOrd="0" presId="urn:microsoft.com/office/officeart/2008/layout/HexagonCluster"/>
    <dgm:cxn modelId="{C284691E-887C-6D42-BD4F-2AA2AADD8EC3}" type="presParOf" srcId="{C1464BB3-60D7-4AAA-A162-E85066F19A0F}" destId="{AF6213DF-06B4-4991-9C6B-0B1534D97583}" srcOrd="1" destOrd="0" presId="urn:microsoft.com/office/officeart/2008/layout/HexagonCluster"/>
    <dgm:cxn modelId="{86FE68F5-23CE-194B-8694-5D583F036824}" type="presParOf" srcId="{AF6213DF-06B4-4991-9C6B-0B1534D97583}" destId="{CBCA4E79-FCFF-4048-9666-077334CD21E5}" srcOrd="0" destOrd="0" presId="urn:microsoft.com/office/officeart/2008/layout/HexagonCluster"/>
    <dgm:cxn modelId="{A2EA0803-A584-D449-944C-81C26F1D9187}" type="presParOf" srcId="{C1464BB3-60D7-4AAA-A162-E85066F19A0F}" destId="{05F0D6CA-ED97-4593-841A-FA739984045F}" srcOrd="2" destOrd="0" presId="urn:microsoft.com/office/officeart/2008/layout/HexagonCluster"/>
    <dgm:cxn modelId="{DA266AF6-6E5A-EB47-A8A1-6D58898007CF}" type="presParOf" srcId="{05F0D6CA-ED97-4593-841A-FA739984045F}" destId="{C1F5754B-B44E-40CE-8635-7B12BC925B15}" srcOrd="0" destOrd="0" presId="urn:microsoft.com/office/officeart/2008/layout/HexagonCluster"/>
    <dgm:cxn modelId="{83453F25-FAAC-4F46-BEE0-3B42FF3F784D}" type="presParOf" srcId="{C1464BB3-60D7-4AAA-A162-E85066F19A0F}" destId="{FA765703-7531-4E0D-808A-8F23BF032D6D}" srcOrd="3" destOrd="0" presId="urn:microsoft.com/office/officeart/2008/layout/HexagonCluster"/>
    <dgm:cxn modelId="{0BE28806-1CB1-FE4B-AE12-E9F9C8146B06}" type="presParOf" srcId="{FA765703-7531-4E0D-808A-8F23BF032D6D}" destId="{3BCC556E-2738-4AD3-A0F9-0B81C952C17D}" srcOrd="0" destOrd="0" presId="urn:microsoft.com/office/officeart/2008/layout/HexagonCluster"/>
    <dgm:cxn modelId="{7A97970D-D080-FF40-B5AA-E43C29DFDB8E}" type="presParOf" srcId="{C1464BB3-60D7-4AAA-A162-E85066F19A0F}" destId="{D5FD1894-644A-4D5B-939C-4960E122E265}" srcOrd="4" destOrd="0" presId="urn:microsoft.com/office/officeart/2008/layout/HexagonCluster"/>
    <dgm:cxn modelId="{502591A4-C57D-764F-BC05-6CF51A5E690D}" type="presParOf" srcId="{D5FD1894-644A-4D5B-939C-4960E122E265}" destId="{3639947A-D0FA-4F33-B222-01E77CFCEE9A}" srcOrd="0" destOrd="0" presId="urn:microsoft.com/office/officeart/2008/layout/HexagonCluster"/>
    <dgm:cxn modelId="{367C8E48-270A-554B-9F6D-2CE9C86D3EF6}" type="presParOf" srcId="{C1464BB3-60D7-4AAA-A162-E85066F19A0F}" destId="{D3131D05-5CE8-40D5-BC60-63E061B0B3D7}" srcOrd="5" destOrd="0" presId="urn:microsoft.com/office/officeart/2008/layout/HexagonCluster"/>
    <dgm:cxn modelId="{9E1BE882-37CD-FB43-8531-C0850E7E3C4E}" type="presParOf" srcId="{D3131D05-5CE8-40D5-BC60-63E061B0B3D7}" destId="{3E57DB19-686A-45E7-A7BA-7ED15CC0E9DA}" srcOrd="0" destOrd="0" presId="urn:microsoft.com/office/officeart/2008/layout/HexagonCluster"/>
    <dgm:cxn modelId="{1803ED0C-DDBF-8641-B075-7368562F0A39}" type="presParOf" srcId="{C1464BB3-60D7-4AAA-A162-E85066F19A0F}" destId="{ED6B6561-EB30-40ED-A0EF-B0D8975BF1E9}" srcOrd="6" destOrd="0" presId="urn:microsoft.com/office/officeart/2008/layout/HexagonCluster"/>
    <dgm:cxn modelId="{9839A2BA-8157-0546-AFBC-A14F5EA5007E}" type="presParOf" srcId="{ED6B6561-EB30-40ED-A0EF-B0D8975BF1E9}" destId="{07D9FC63-019F-41AA-9200-841837B02226}" srcOrd="0" destOrd="0" presId="urn:microsoft.com/office/officeart/2008/layout/HexagonCluster"/>
    <dgm:cxn modelId="{129C78D3-B5E0-0149-A1CE-15301E4693A9}" type="presParOf" srcId="{C1464BB3-60D7-4AAA-A162-E85066F19A0F}" destId="{C999AA4E-1879-4E1D-9205-3BE9B8BD4104}" srcOrd="7" destOrd="0" presId="urn:microsoft.com/office/officeart/2008/layout/HexagonCluster"/>
    <dgm:cxn modelId="{707AA762-4261-634D-B1B1-324A9F8FC782}" type="presParOf" srcId="{C999AA4E-1879-4E1D-9205-3BE9B8BD4104}" destId="{E2B69131-54DE-4CD4-B74D-082717BFEEC5}" srcOrd="0" destOrd="0" presId="urn:microsoft.com/office/officeart/2008/layout/HexagonCluster"/>
    <dgm:cxn modelId="{B6EFE0F4-5072-0547-B6F7-3B017A32D0CD}" type="presParOf" srcId="{C1464BB3-60D7-4AAA-A162-E85066F19A0F}" destId="{2D5EFE63-F84D-4974-83E8-78F223B4BFE1}" srcOrd="8" destOrd="0" presId="urn:microsoft.com/office/officeart/2008/layout/HexagonCluster"/>
    <dgm:cxn modelId="{6DF7A44F-F9C7-DD49-8558-7969275D9A38}" type="presParOf" srcId="{2D5EFE63-F84D-4974-83E8-78F223B4BFE1}" destId="{32A0DB83-600B-4102-92EC-A76FB9DD8C9B}" srcOrd="0" destOrd="0" presId="urn:microsoft.com/office/officeart/2008/layout/HexagonCluster"/>
    <dgm:cxn modelId="{9D01595C-4B6C-7842-A62E-257272D51369}" type="presParOf" srcId="{C1464BB3-60D7-4AAA-A162-E85066F19A0F}" destId="{B8E977A4-9F82-48E5-8F80-311BF1720FEC}" srcOrd="9" destOrd="0" presId="urn:microsoft.com/office/officeart/2008/layout/HexagonCluster"/>
    <dgm:cxn modelId="{D8FD666F-21C5-D240-AD32-F5E5CD64AFCF}" type="presParOf" srcId="{B8E977A4-9F82-48E5-8F80-311BF1720FEC}" destId="{B99937F5-C4C4-4AB3-B5FE-046345FCBD6A}" srcOrd="0" destOrd="0" presId="urn:microsoft.com/office/officeart/2008/layout/HexagonCluster"/>
    <dgm:cxn modelId="{0F7558F7-5DFC-FD46-9AC3-44E646660282}" type="presParOf" srcId="{C1464BB3-60D7-4AAA-A162-E85066F19A0F}" destId="{3B6EE629-4268-4FB7-92FF-C2A63C09B2FB}" srcOrd="10" destOrd="0" presId="urn:microsoft.com/office/officeart/2008/layout/HexagonCluster"/>
    <dgm:cxn modelId="{AD3124DE-08D4-A448-A43E-B9B909994607}" type="presParOf" srcId="{3B6EE629-4268-4FB7-92FF-C2A63C09B2FB}" destId="{D3B6692C-75BA-4628-BD3A-B0C293D9E3EB}" srcOrd="0" destOrd="0" presId="urn:microsoft.com/office/officeart/2008/layout/HexagonCluster"/>
    <dgm:cxn modelId="{7ECFD8BB-4739-CB48-AB0E-E789C75DB5CC}" type="presParOf" srcId="{C1464BB3-60D7-4AAA-A162-E85066F19A0F}" destId="{84980E86-D242-4553-AE76-30AF020A8A8C}" srcOrd="11" destOrd="0" presId="urn:microsoft.com/office/officeart/2008/layout/HexagonCluster"/>
    <dgm:cxn modelId="{2494B9AF-5DC7-3C45-A411-8D1CCB963AFD}" type="presParOf" srcId="{84980E86-D242-4553-AE76-30AF020A8A8C}" destId="{978E099B-3630-445C-902D-A7CF9A78053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13B4B5-F4BC-4314-81E9-E762C8B9B4A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5F883618-2D41-4D6D-8D9C-50FBD541158E}">
      <dgm:prSet phldrT="[Testo]" custT="1"/>
      <dgm:spPr/>
      <dgm:t>
        <a:bodyPr/>
        <a:lstStyle/>
        <a:p>
          <a:r>
            <a:rPr lang="it-IT" sz="1400" dirty="0">
              <a:solidFill>
                <a:srgbClr val="00612D"/>
              </a:solidFill>
            </a:rPr>
            <a:t>N3</a:t>
          </a:r>
          <a:endParaRPr lang="en-GB" sz="1400" dirty="0">
            <a:solidFill>
              <a:srgbClr val="00612D"/>
            </a:solidFill>
          </a:endParaRPr>
        </a:p>
      </dgm:t>
    </dgm:pt>
    <dgm:pt modelId="{9C21BB00-5A44-497D-90B7-7D3F172E39A0}" type="parTrans" cxnId="{9DC5FEC8-7F6A-4CFD-B80A-400FBAD4AC70}">
      <dgm:prSet/>
      <dgm:spPr/>
      <dgm:t>
        <a:bodyPr/>
        <a:lstStyle/>
        <a:p>
          <a:endParaRPr lang="en-GB"/>
        </a:p>
      </dgm:t>
    </dgm:pt>
    <dgm:pt modelId="{0C86BBE5-2A68-4DF9-80E0-05B423097B6F}" type="sibTrans" cxnId="{9DC5FEC8-7F6A-4CFD-B80A-400FBAD4AC70}">
      <dgm:prSet/>
      <dgm:spPr/>
      <dgm:t>
        <a:bodyPr/>
        <a:lstStyle/>
        <a:p>
          <a:endParaRPr lang="en-GB"/>
        </a:p>
      </dgm:t>
    </dgm:pt>
    <dgm:pt modelId="{A88F2DF9-9D95-4671-B12F-926932036D3C}">
      <dgm:prSet phldrT="[Testo]" custT="1"/>
      <dgm:spPr/>
      <dgm:t>
        <a:bodyPr/>
        <a:lstStyle/>
        <a:p>
          <a:r>
            <a:rPr lang="it-IT" sz="1100" dirty="0">
              <a:solidFill>
                <a:srgbClr val="002060"/>
              </a:solidFill>
            </a:rPr>
            <a:t>N2</a:t>
          </a:r>
          <a:endParaRPr lang="en-GB" sz="1100" dirty="0">
            <a:solidFill>
              <a:srgbClr val="002060"/>
            </a:solidFill>
          </a:endParaRPr>
        </a:p>
      </dgm:t>
    </dgm:pt>
    <dgm:pt modelId="{8C294683-95D9-4C76-99D8-A9C093D728C1}" type="parTrans" cxnId="{4732763E-905C-46B2-B9EE-AE958FF31BCF}">
      <dgm:prSet/>
      <dgm:spPr/>
      <dgm:t>
        <a:bodyPr/>
        <a:lstStyle/>
        <a:p>
          <a:endParaRPr lang="en-GB"/>
        </a:p>
      </dgm:t>
    </dgm:pt>
    <dgm:pt modelId="{DC692A24-0015-4250-B7A1-C26E24B8CAAC}" type="sibTrans" cxnId="{4732763E-905C-46B2-B9EE-AE958FF31BCF}">
      <dgm:prSet/>
      <dgm:spPr/>
      <dgm:t>
        <a:bodyPr/>
        <a:lstStyle/>
        <a:p>
          <a:endParaRPr lang="en-GB"/>
        </a:p>
      </dgm:t>
    </dgm:pt>
    <dgm:pt modelId="{99D89BF2-AD0B-4312-87A9-AB42F4BA1F45}">
      <dgm:prSet phldrT="[Testo]" custT="1"/>
      <dgm:spPr/>
      <dgm:t>
        <a:bodyPr/>
        <a:lstStyle/>
        <a:p>
          <a:r>
            <a:rPr lang="it-IT" sz="1100" dirty="0">
              <a:solidFill>
                <a:srgbClr val="C00000"/>
              </a:solidFill>
            </a:rPr>
            <a:t>N1</a:t>
          </a:r>
          <a:endParaRPr lang="en-GB" sz="1100" dirty="0">
            <a:solidFill>
              <a:srgbClr val="C00000"/>
            </a:solidFill>
          </a:endParaRPr>
        </a:p>
      </dgm:t>
    </dgm:pt>
    <dgm:pt modelId="{9ADEA616-C033-4DC3-9ECB-381235B90044}" type="parTrans" cxnId="{7D246EC6-79A7-4CCE-A0DC-B07C5F8EC637}">
      <dgm:prSet/>
      <dgm:spPr/>
      <dgm:t>
        <a:bodyPr/>
        <a:lstStyle/>
        <a:p>
          <a:endParaRPr lang="en-GB"/>
        </a:p>
      </dgm:t>
    </dgm:pt>
    <dgm:pt modelId="{A0106935-1BC6-44E1-80F5-5F280FBD4036}" type="sibTrans" cxnId="{7D246EC6-79A7-4CCE-A0DC-B07C5F8EC637}">
      <dgm:prSet/>
      <dgm:spPr/>
      <dgm:t>
        <a:bodyPr/>
        <a:lstStyle/>
        <a:p>
          <a:endParaRPr lang="en-GB"/>
        </a:p>
      </dgm:t>
    </dgm:pt>
    <dgm:pt modelId="{725C7BE4-C465-4774-950B-C4C7AEA7A48F}" type="pres">
      <dgm:prSet presAssocID="{F713B4B5-F4BC-4314-81E9-E762C8B9B4A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47E7063-B12B-4367-BEC7-8B4DA28AA802}" type="pres">
      <dgm:prSet presAssocID="{5F883618-2D41-4D6D-8D9C-50FBD541158E}" presName="gear1" presStyleLbl="node1" presStyleIdx="0" presStyleCnt="3">
        <dgm:presLayoutVars>
          <dgm:chMax val="1"/>
          <dgm:bulletEnabled val="1"/>
        </dgm:presLayoutVars>
      </dgm:prSet>
      <dgm:spPr/>
    </dgm:pt>
    <dgm:pt modelId="{7D1AC723-13C7-49C4-839A-A4A8008F9627}" type="pres">
      <dgm:prSet presAssocID="{5F883618-2D41-4D6D-8D9C-50FBD541158E}" presName="gear1srcNode" presStyleLbl="node1" presStyleIdx="0" presStyleCnt="3"/>
      <dgm:spPr/>
    </dgm:pt>
    <dgm:pt modelId="{83AAAC7F-84E8-4ADB-BB66-AAD242979DD8}" type="pres">
      <dgm:prSet presAssocID="{5F883618-2D41-4D6D-8D9C-50FBD541158E}" presName="gear1dstNode" presStyleLbl="node1" presStyleIdx="0" presStyleCnt="3"/>
      <dgm:spPr/>
    </dgm:pt>
    <dgm:pt modelId="{CD680899-2E7B-44A3-9808-0D2011F234C8}" type="pres">
      <dgm:prSet presAssocID="{A88F2DF9-9D95-4671-B12F-926932036D3C}" presName="gear2" presStyleLbl="node1" presStyleIdx="1" presStyleCnt="3">
        <dgm:presLayoutVars>
          <dgm:chMax val="1"/>
          <dgm:bulletEnabled val="1"/>
        </dgm:presLayoutVars>
      </dgm:prSet>
      <dgm:spPr/>
    </dgm:pt>
    <dgm:pt modelId="{00BD86C8-6B4A-479B-9299-4F550FDE92A7}" type="pres">
      <dgm:prSet presAssocID="{A88F2DF9-9D95-4671-B12F-926932036D3C}" presName="gear2srcNode" presStyleLbl="node1" presStyleIdx="1" presStyleCnt="3"/>
      <dgm:spPr/>
    </dgm:pt>
    <dgm:pt modelId="{C1B974AE-0C00-4F50-A845-F70415544655}" type="pres">
      <dgm:prSet presAssocID="{A88F2DF9-9D95-4671-B12F-926932036D3C}" presName="gear2dstNode" presStyleLbl="node1" presStyleIdx="1" presStyleCnt="3"/>
      <dgm:spPr/>
    </dgm:pt>
    <dgm:pt modelId="{8BD6003B-04BE-4CFE-B6DA-4391E7B98445}" type="pres">
      <dgm:prSet presAssocID="{99D89BF2-AD0B-4312-87A9-AB42F4BA1F45}" presName="gear3" presStyleLbl="node1" presStyleIdx="2" presStyleCnt="3"/>
      <dgm:spPr/>
    </dgm:pt>
    <dgm:pt modelId="{D56BBBEE-411D-442F-A91D-B939961203C5}" type="pres">
      <dgm:prSet presAssocID="{99D89BF2-AD0B-4312-87A9-AB42F4BA1F4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885DB6F-AE7D-445E-A86C-463F9A4F4C1A}" type="pres">
      <dgm:prSet presAssocID="{99D89BF2-AD0B-4312-87A9-AB42F4BA1F45}" presName="gear3srcNode" presStyleLbl="node1" presStyleIdx="2" presStyleCnt="3"/>
      <dgm:spPr/>
    </dgm:pt>
    <dgm:pt modelId="{C1DB6CBB-8CB4-4B49-AE57-80979F840C5A}" type="pres">
      <dgm:prSet presAssocID="{99D89BF2-AD0B-4312-87A9-AB42F4BA1F45}" presName="gear3dstNode" presStyleLbl="node1" presStyleIdx="2" presStyleCnt="3"/>
      <dgm:spPr/>
    </dgm:pt>
    <dgm:pt modelId="{90C80F90-7DED-4A20-A867-E3D727EB78DA}" type="pres">
      <dgm:prSet presAssocID="{0C86BBE5-2A68-4DF9-80E0-05B423097B6F}" presName="connector1" presStyleLbl="sibTrans2D1" presStyleIdx="0" presStyleCnt="3"/>
      <dgm:spPr/>
    </dgm:pt>
    <dgm:pt modelId="{C8EE2111-7650-44FD-B8FE-F5B5921A4652}" type="pres">
      <dgm:prSet presAssocID="{DC692A24-0015-4250-B7A1-C26E24B8CAAC}" presName="connector2" presStyleLbl="sibTrans2D1" presStyleIdx="1" presStyleCnt="3"/>
      <dgm:spPr/>
    </dgm:pt>
    <dgm:pt modelId="{FA955A11-0E0F-4BD4-9296-BE6AB11DDDD0}" type="pres">
      <dgm:prSet presAssocID="{A0106935-1BC6-44E1-80F5-5F280FBD4036}" presName="connector3" presStyleLbl="sibTrans2D1" presStyleIdx="2" presStyleCnt="3"/>
      <dgm:spPr/>
    </dgm:pt>
  </dgm:ptLst>
  <dgm:cxnLst>
    <dgm:cxn modelId="{BBDEB927-A8B9-B94B-9AB9-0531E72EE36C}" type="presOf" srcId="{A88F2DF9-9D95-4671-B12F-926932036D3C}" destId="{C1B974AE-0C00-4F50-A845-F70415544655}" srcOrd="2" destOrd="0" presId="urn:microsoft.com/office/officeart/2005/8/layout/gear1"/>
    <dgm:cxn modelId="{4B5A342B-E569-EB45-841B-6220DD2EF4AF}" type="presOf" srcId="{99D89BF2-AD0B-4312-87A9-AB42F4BA1F45}" destId="{C1DB6CBB-8CB4-4B49-AE57-80979F840C5A}" srcOrd="3" destOrd="0" presId="urn:microsoft.com/office/officeart/2005/8/layout/gear1"/>
    <dgm:cxn modelId="{4732763E-905C-46B2-B9EE-AE958FF31BCF}" srcId="{F713B4B5-F4BC-4314-81E9-E762C8B9B4AC}" destId="{A88F2DF9-9D95-4671-B12F-926932036D3C}" srcOrd="1" destOrd="0" parTransId="{8C294683-95D9-4C76-99D8-A9C093D728C1}" sibTransId="{DC692A24-0015-4250-B7A1-C26E24B8CAAC}"/>
    <dgm:cxn modelId="{85D9053F-CC30-6E4C-80BF-2841470E6FC5}" type="presOf" srcId="{99D89BF2-AD0B-4312-87A9-AB42F4BA1F45}" destId="{8BD6003B-04BE-4CFE-B6DA-4391E7B98445}" srcOrd="0" destOrd="0" presId="urn:microsoft.com/office/officeart/2005/8/layout/gear1"/>
    <dgm:cxn modelId="{8D063A4B-67CA-2A4F-8D50-37232D858611}" type="presOf" srcId="{A88F2DF9-9D95-4671-B12F-926932036D3C}" destId="{CD680899-2E7B-44A3-9808-0D2011F234C8}" srcOrd="0" destOrd="0" presId="urn:microsoft.com/office/officeart/2005/8/layout/gear1"/>
    <dgm:cxn modelId="{3FCB6A4C-F4F0-8840-90BE-E45A2469C833}" type="presOf" srcId="{99D89BF2-AD0B-4312-87A9-AB42F4BA1F45}" destId="{5885DB6F-AE7D-445E-A86C-463F9A4F4C1A}" srcOrd="2" destOrd="0" presId="urn:microsoft.com/office/officeart/2005/8/layout/gear1"/>
    <dgm:cxn modelId="{F6B87564-52FD-0B4C-B60D-B5A7A46D9185}" type="presOf" srcId="{A88F2DF9-9D95-4671-B12F-926932036D3C}" destId="{00BD86C8-6B4A-479B-9299-4F550FDE92A7}" srcOrd="1" destOrd="0" presId="urn:microsoft.com/office/officeart/2005/8/layout/gear1"/>
    <dgm:cxn modelId="{B0E40C6B-DA58-E447-89EE-D509546135C9}" type="presOf" srcId="{0C86BBE5-2A68-4DF9-80E0-05B423097B6F}" destId="{90C80F90-7DED-4A20-A867-E3D727EB78DA}" srcOrd="0" destOrd="0" presId="urn:microsoft.com/office/officeart/2005/8/layout/gear1"/>
    <dgm:cxn modelId="{91919F6D-6BFE-C246-9EB4-F3A24EE83560}" type="presOf" srcId="{DC692A24-0015-4250-B7A1-C26E24B8CAAC}" destId="{C8EE2111-7650-44FD-B8FE-F5B5921A4652}" srcOrd="0" destOrd="0" presId="urn:microsoft.com/office/officeart/2005/8/layout/gear1"/>
    <dgm:cxn modelId="{15706F6E-F39E-2749-9D91-431DFABDF1AE}" type="presOf" srcId="{5F883618-2D41-4D6D-8D9C-50FBD541158E}" destId="{F47E7063-B12B-4367-BEC7-8B4DA28AA802}" srcOrd="0" destOrd="0" presId="urn:microsoft.com/office/officeart/2005/8/layout/gear1"/>
    <dgm:cxn modelId="{5B06AB89-455E-0047-A07A-FDEA63F0AB6A}" type="presOf" srcId="{5F883618-2D41-4D6D-8D9C-50FBD541158E}" destId="{7D1AC723-13C7-49C4-839A-A4A8008F9627}" srcOrd="1" destOrd="0" presId="urn:microsoft.com/office/officeart/2005/8/layout/gear1"/>
    <dgm:cxn modelId="{19BA6792-095A-1F49-A9F8-2DC25AD279B6}" type="presOf" srcId="{A0106935-1BC6-44E1-80F5-5F280FBD4036}" destId="{FA955A11-0E0F-4BD4-9296-BE6AB11DDDD0}" srcOrd="0" destOrd="0" presId="urn:microsoft.com/office/officeart/2005/8/layout/gear1"/>
    <dgm:cxn modelId="{53F0CFA0-689E-544A-B29F-1343714CCE92}" type="presOf" srcId="{F713B4B5-F4BC-4314-81E9-E762C8B9B4AC}" destId="{725C7BE4-C465-4774-950B-C4C7AEA7A48F}" srcOrd="0" destOrd="0" presId="urn:microsoft.com/office/officeart/2005/8/layout/gear1"/>
    <dgm:cxn modelId="{16C72FBD-9DC7-E843-9BE4-DF40EEE3A6D3}" type="presOf" srcId="{99D89BF2-AD0B-4312-87A9-AB42F4BA1F45}" destId="{D56BBBEE-411D-442F-A91D-B939961203C5}" srcOrd="1" destOrd="0" presId="urn:microsoft.com/office/officeart/2005/8/layout/gear1"/>
    <dgm:cxn modelId="{7D246EC6-79A7-4CCE-A0DC-B07C5F8EC637}" srcId="{F713B4B5-F4BC-4314-81E9-E762C8B9B4AC}" destId="{99D89BF2-AD0B-4312-87A9-AB42F4BA1F45}" srcOrd="2" destOrd="0" parTransId="{9ADEA616-C033-4DC3-9ECB-381235B90044}" sibTransId="{A0106935-1BC6-44E1-80F5-5F280FBD4036}"/>
    <dgm:cxn modelId="{9DC5FEC8-7F6A-4CFD-B80A-400FBAD4AC70}" srcId="{F713B4B5-F4BC-4314-81E9-E762C8B9B4AC}" destId="{5F883618-2D41-4D6D-8D9C-50FBD541158E}" srcOrd="0" destOrd="0" parTransId="{9C21BB00-5A44-497D-90B7-7D3F172E39A0}" sibTransId="{0C86BBE5-2A68-4DF9-80E0-05B423097B6F}"/>
    <dgm:cxn modelId="{57B6AFE1-5826-4C43-B60E-0F7E1848C77D}" type="presOf" srcId="{5F883618-2D41-4D6D-8D9C-50FBD541158E}" destId="{83AAAC7F-84E8-4ADB-BB66-AAD242979DD8}" srcOrd="2" destOrd="0" presId="urn:microsoft.com/office/officeart/2005/8/layout/gear1"/>
    <dgm:cxn modelId="{B9F1D6E7-2C68-4249-AD6B-517A8A821BCD}" type="presParOf" srcId="{725C7BE4-C465-4774-950B-C4C7AEA7A48F}" destId="{F47E7063-B12B-4367-BEC7-8B4DA28AA802}" srcOrd="0" destOrd="0" presId="urn:microsoft.com/office/officeart/2005/8/layout/gear1"/>
    <dgm:cxn modelId="{9461CB7E-C1A1-6047-8003-9B5CAA7E7B19}" type="presParOf" srcId="{725C7BE4-C465-4774-950B-C4C7AEA7A48F}" destId="{7D1AC723-13C7-49C4-839A-A4A8008F9627}" srcOrd="1" destOrd="0" presId="urn:microsoft.com/office/officeart/2005/8/layout/gear1"/>
    <dgm:cxn modelId="{E5F3F7B5-DA3C-CC4A-80AE-7D16F745FC57}" type="presParOf" srcId="{725C7BE4-C465-4774-950B-C4C7AEA7A48F}" destId="{83AAAC7F-84E8-4ADB-BB66-AAD242979DD8}" srcOrd="2" destOrd="0" presId="urn:microsoft.com/office/officeart/2005/8/layout/gear1"/>
    <dgm:cxn modelId="{B65ACBBA-41D7-2244-AD4C-56F10A593FB8}" type="presParOf" srcId="{725C7BE4-C465-4774-950B-C4C7AEA7A48F}" destId="{CD680899-2E7B-44A3-9808-0D2011F234C8}" srcOrd="3" destOrd="0" presId="urn:microsoft.com/office/officeart/2005/8/layout/gear1"/>
    <dgm:cxn modelId="{62DBBB8D-5D1E-DE44-BDD4-5CAF79A72D25}" type="presParOf" srcId="{725C7BE4-C465-4774-950B-C4C7AEA7A48F}" destId="{00BD86C8-6B4A-479B-9299-4F550FDE92A7}" srcOrd="4" destOrd="0" presId="urn:microsoft.com/office/officeart/2005/8/layout/gear1"/>
    <dgm:cxn modelId="{EEDA414D-C4A8-7347-86C9-E6CA3B631181}" type="presParOf" srcId="{725C7BE4-C465-4774-950B-C4C7AEA7A48F}" destId="{C1B974AE-0C00-4F50-A845-F70415544655}" srcOrd="5" destOrd="0" presId="urn:microsoft.com/office/officeart/2005/8/layout/gear1"/>
    <dgm:cxn modelId="{5B398C5D-AFDE-214F-AA30-04742ED318CD}" type="presParOf" srcId="{725C7BE4-C465-4774-950B-C4C7AEA7A48F}" destId="{8BD6003B-04BE-4CFE-B6DA-4391E7B98445}" srcOrd="6" destOrd="0" presId="urn:microsoft.com/office/officeart/2005/8/layout/gear1"/>
    <dgm:cxn modelId="{09D8F346-9A3C-8042-8473-ACB5DA848443}" type="presParOf" srcId="{725C7BE4-C465-4774-950B-C4C7AEA7A48F}" destId="{D56BBBEE-411D-442F-A91D-B939961203C5}" srcOrd="7" destOrd="0" presId="urn:microsoft.com/office/officeart/2005/8/layout/gear1"/>
    <dgm:cxn modelId="{069F5F46-0943-7F4C-A2A1-093CFC455F64}" type="presParOf" srcId="{725C7BE4-C465-4774-950B-C4C7AEA7A48F}" destId="{5885DB6F-AE7D-445E-A86C-463F9A4F4C1A}" srcOrd="8" destOrd="0" presId="urn:microsoft.com/office/officeart/2005/8/layout/gear1"/>
    <dgm:cxn modelId="{A74D9ABE-06C8-BF40-8D8B-34A0D7C6CE7D}" type="presParOf" srcId="{725C7BE4-C465-4774-950B-C4C7AEA7A48F}" destId="{C1DB6CBB-8CB4-4B49-AE57-80979F840C5A}" srcOrd="9" destOrd="0" presId="urn:microsoft.com/office/officeart/2005/8/layout/gear1"/>
    <dgm:cxn modelId="{C50680EB-6E1F-6740-A609-33ED8E78A3D9}" type="presParOf" srcId="{725C7BE4-C465-4774-950B-C4C7AEA7A48F}" destId="{90C80F90-7DED-4A20-A867-E3D727EB78DA}" srcOrd="10" destOrd="0" presId="urn:microsoft.com/office/officeart/2005/8/layout/gear1"/>
    <dgm:cxn modelId="{BABA0C17-32D8-694D-AD85-919765924239}" type="presParOf" srcId="{725C7BE4-C465-4774-950B-C4C7AEA7A48F}" destId="{C8EE2111-7650-44FD-B8FE-F5B5921A4652}" srcOrd="11" destOrd="0" presId="urn:microsoft.com/office/officeart/2005/8/layout/gear1"/>
    <dgm:cxn modelId="{1FD149A7-E411-2D4F-B1D8-D84A79DF96F5}" type="presParOf" srcId="{725C7BE4-C465-4774-950B-C4C7AEA7A48F}" destId="{FA955A11-0E0F-4BD4-9296-BE6AB11DDDD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231E4F-94D9-4694-A9A7-86C7761A5C33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445687AE-E253-494E-9A3E-B1098C5C6D1A}">
      <dgm:prSet phldrT="[Testo]" custT="1"/>
      <dgm:spPr/>
      <dgm:t>
        <a:bodyPr/>
        <a:lstStyle/>
        <a:p>
          <a:endParaRPr lang="en-GB" sz="1200" dirty="0">
            <a:solidFill>
              <a:srgbClr val="00612D"/>
            </a:solidFill>
          </a:endParaRPr>
        </a:p>
      </dgm:t>
    </dgm:pt>
    <dgm:pt modelId="{B4D7FC74-BDD7-41D9-9AB3-B96D0C3C42C8}" type="parTrans" cxnId="{A48BB6B7-8CEF-49F1-8EC3-146644C5E083}">
      <dgm:prSet/>
      <dgm:spPr/>
      <dgm:t>
        <a:bodyPr/>
        <a:lstStyle/>
        <a:p>
          <a:endParaRPr lang="en-GB"/>
        </a:p>
      </dgm:t>
    </dgm:pt>
    <dgm:pt modelId="{E643DADA-0197-4431-8784-6FFA07FA3CDD}" type="sibTrans" cxnId="{A48BB6B7-8CEF-49F1-8EC3-146644C5E083}">
      <dgm:prSet/>
      <dgm:spPr/>
      <dgm:t>
        <a:bodyPr/>
        <a:lstStyle/>
        <a:p>
          <a:endParaRPr lang="en-GB"/>
        </a:p>
      </dgm:t>
    </dgm:pt>
    <dgm:pt modelId="{568AA1E8-B0D2-4439-B889-AA80454E2217}">
      <dgm:prSet phldrT="[Testo]"/>
      <dgm:spPr/>
      <dgm:t>
        <a:bodyPr/>
        <a:lstStyle/>
        <a:p>
          <a:endParaRPr lang="en-GB" dirty="0"/>
        </a:p>
      </dgm:t>
    </dgm:pt>
    <dgm:pt modelId="{BFEA2C14-AB6D-4516-A980-F89416F9F5FD}" type="parTrans" cxnId="{8BE14CCF-FFAA-41B1-90D2-2B20355B5E5C}">
      <dgm:prSet/>
      <dgm:spPr/>
      <dgm:t>
        <a:bodyPr/>
        <a:lstStyle/>
        <a:p>
          <a:endParaRPr lang="en-GB"/>
        </a:p>
      </dgm:t>
    </dgm:pt>
    <dgm:pt modelId="{8EA371C4-583B-40F9-AFA7-C491D696B62E}" type="sibTrans" cxnId="{8BE14CCF-FFAA-41B1-90D2-2B20355B5E5C}">
      <dgm:prSet/>
      <dgm:spPr/>
      <dgm:t>
        <a:bodyPr/>
        <a:lstStyle/>
        <a:p>
          <a:endParaRPr lang="en-GB"/>
        </a:p>
      </dgm:t>
    </dgm:pt>
    <dgm:pt modelId="{AFF6D96E-AF40-4BA3-8CB9-F54729FF1258}">
      <dgm:prSet phldrT="[Testo]"/>
      <dgm:spPr/>
      <dgm:t>
        <a:bodyPr/>
        <a:lstStyle/>
        <a:p>
          <a:endParaRPr lang="en-GB" dirty="0"/>
        </a:p>
      </dgm:t>
    </dgm:pt>
    <dgm:pt modelId="{4E2F82D1-0FB4-419C-B53E-72AEF36AEF19}" type="parTrans" cxnId="{10B0ADE7-B450-414D-B9F9-BAA113AA6E3B}">
      <dgm:prSet/>
      <dgm:spPr/>
      <dgm:t>
        <a:bodyPr/>
        <a:lstStyle/>
        <a:p>
          <a:endParaRPr lang="en-GB"/>
        </a:p>
      </dgm:t>
    </dgm:pt>
    <dgm:pt modelId="{7CE2D83C-F16D-4D84-A981-DA09522A27EB}" type="sibTrans" cxnId="{10B0ADE7-B450-414D-B9F9-BAA113AA6E3B}">
      <dgm:prSet/>
      <dgm:spPr/>
      <dgm:t>
        <a:bodyPr/>
        <a:lstStyle/>
        <a:p>
          <a:endParaRPr lang="en-GB"/>
        </a:p>
      </dgm:t>
    </dgm:pt>
    <dgm:pt modelId="{CB31C487-C912-4E11-9BD9-CF6CA35E5DCC}">
      <dgm:prSet phldrT="[Testo]"/>
      <dgm:spPr/>
      <dgm:t>
        <a:bodyPr/>
        <a:lstStyle/>
        <a:p>
          <a:endParaRPr lang="en-GB" dirty="0"/>
        </a:p>
      </dgm:t>
    </dgm:pt>
    <dgm:pt modelId="{DBDFC7FD-59D7-4583-9253-B486D2FCA46A}" type="parTrans" cxnId="{C4A7B06C-CA51-40AB-BD17-6890CB01829F}">
      <dgm:prSet/>
      <dgm:spPr/>
      <dgm:t>
        <a:bodyPr/>
        <a:lstStyle/>
        <a:p>
          <a:endParaRPr lang="en-GB"/>
        </a:p>
      </dgm:t>
    </dgm:pt>
    <dgm:pt modelId="{B3D9BF8D-7301-44CE-8A4E-55B78CBF74CD}" type="sibTrans" cxnId="{C4A7B06C-CA51-40AB-BD17-6890CB01829F}">
      <dgm:prSet/>
      <dgm:spPr/>
      <dgm:t>
        <a:bodyPr/>
        <a:lstStyle/>
        <a:p>
          <a:endParaRPr lang="en-GB"/>
        </a:p>
      </dgm:t>
    </dgm:pt>
    <dgm:pt modelId="{AAB20F4A-5C0B-43AF-BB61-581092248E2D}">
      <dgm:prSet phldrT="[Testo]"/>
      <dgm:spPr>
        <a:solidFill>
          <a:srgbClr val="FFFF00"/>
        </a:solidFill>
      </dgm:spPr>
      <dgm:t>
        <a:bodyPr/>
        <a:lstStyle/>
        <a:p>
          <a:endParaRPr lang="en-GB" dirty="0"/>
        </a:p>
      </dgm:t>
    </dgm:pt>
    <dgm:pt modelId="{6A7E64A9-0233-458E-A8A7-2C4514F0AF46}" type="parTrans" cxnId="{A342EF8C-0AC8-484A-AA45-291A4354F782}">
      <dgm:prSet/>
      <dgm:spPr/>
      <dgm:t>
        <a:bodyPr/>
        <a:lstStyle/>
        <a:p>
          <a:endParaRPr lang="en-GB"/>
        </a:p>
      </dgm:t>
    </dgm:pt>
    <dgm:pt modelId="{9C32BF03-4614-4DF9-B061-7D13D4000195}" type="sibTrans" cxnId="{A342EF8C-0AC8-484A-AA45-291A4354F782}">
      <dgm:prSet/>
      <dgm:spPr/>
      <dgm:t>
        <a:bodyPr/>
        <a:lstStyle/>
        <a:p>
          <a:endParaRPr lang="en-GB"/>
        </a:p>
      </dgm:t>
    </dgm:pt>
    <dgm:pt modelId="{416254B3-61EC-44F0-8FE2-5282D5E86186}" type="pres">
      <dgm:prSet presAssocID="{A4231E4F-94D9-4694-A9A7-86C7761A5C33}" presName="cycle" presStyleCnt="0">
        <dgm:presLayoutVars>
          <dgm:dir/>
          <dgm:resizeHandles val="exact"/>
        </dgm:presLayoutVars>
      </dgm:prSet>
      <dgm:spPr/>
    </dgm:pt>
    <dgm:pt modelId="{8ABF1072-F625-4207-B51D-B82C7D322131}" type="pres">
      <dgm:prSet presAssocID="{445687AE-E253-494E-9A3E-B1098C5C6D1A}" presName="node" presStyleLbl="node1" presStyleIdx="0" presStyleCnt="5">
        <dgm:presLayoutVars>
          <dgm:bulletEnabled val="1"/>
        </dgm:presLayoutVars>
      </dgm:prSet>
      <dgm:spPr/>
    </dgm:pt>
    <dgm:pt modelId="{94118B59-8737-40CF-B526-03232448EED6}" type="pres">
      <dgm:prSet presAssocID="{E643DADA-0197-4431-8784-6FFA07FA3CDD}" presName="sibTrans" presStyleLbl="sibTrans2D1" presStyleIdx="0" presStyleCnt="5"/>
      <dgm:spPr/>
    </dgm:pt>
    <dgm:pt modelId="{6D762C55-1B3B-429D-B103-B3ABE3C828A3}" type="pres">
      <dgm:prSet presAssocID="{E643DADA-0197-4431-8784-6FFA07FA3CDD}" presName="connectorText" presStyleLbl="sibTrans2D1" presStyleIdx="0" presStyleCnt="5"/>
      <dgm:spPr/>
    </dgm:pt>
    <dgm:pt modelId="{EDFAE2EA-E68F-432E-8971-4013FAD9142C}" type="pres">
      <dgm:prSet presAssocID="{568AA1E8-B0D2-4439-B889-AA80454E2217}" presName="node" presStyleLbl="node1" presStyleIdx="1" presStyleCnt="5">
        <dgm:presLayoutVars>
          <dgm:bulletEnabled val="1"/>
        </dgm:presLayoutVars>
      </dgm:prSet>
      <dgm:spPr/>
    </dgm:pt>
    <dgm:pt modelId="{29DBEC1C-CAB3-458B-AAE4-D36AC570D631}" type="pres">
      <dgm:prSet presAssocID="{8EA371C4-583B-40F9-AFA7-C491D696B62E}" presName="sibTrans" presStyleLbl="sibTrans2D1" presStyleIdx="1" presStyleCnt="5"/>
      <dgm:spPr/>
    </dgm:pt>
    <dgm:pt modelId="{0A981453-93E1-4A99-907B-4D63BC990129}" type="pres">
      <dgm:prSet presAssocID="{8EA371C4-583B-40F9-AFA7-C491D696B62E}" presName="connectorText" presStyleLbl="sibTrans2D1" presStyleIdx="1" presStyleCnt="5"/>
      <dgm:spPr/>
    </dgm:pt>
    <dgm:pt modelId="{AC02AD7E-8C6C-4F53-A5CF-31083631375D}" type="pres">
      <dgm:prSet presAssocID="{AFF6D96E-AF40-4BA3-8CB9-F54729FF1258}" presName="node" presStyleLbl="node1" presStyleIdx="2" presStyleCnt="5">
        <dgm:presLayoutVars>
          <dgm:bulletEnabled val="1"/>
        </dgm:presLayoutVars>
      </dgm:prSet>
      <dgm:spPr/>
    </dgm:pt>
    <dgm:pt modelId="{57B33DF7-3C6D-47BD-9BBF-1DD373617A96}" type="pres">
      <dgm:prSet presAssocID="{7CE2D83C-F16D-4D84-A981-DA09522A27EB}" presName="sibTrans" presStyleLbl="sibTrans2D1" presStyleIdx="2" presStyleCnt="5"/>
      <dgm:spPr/>
    </dgm:pt>
    <dgm:pt modelId="{EE8C863D-4885-449F-90E2-A3736E2FD0D1}" type="pres">
      <dgm:prSet presAssocID="{7CE2D83C-F16D-4D84-A981-DA09522A27EB}" presName="connectorText" presStyleLbl="sibTrans2D1" presStyleIdx="2" presStyleCnt="5"/>
      <dgm:spPr/>
    </dgm:pt>
    <dgm:pt modelId="{2F8C1D46-F053-4EAE-B68F-D1F8CE7832D7}" type="pres">
      <dgm:prSet presAssocID="{CB31C487-C912-4E11-9BD9-CF6CA35E5DCC}" presName="node" presStyleLbl="node1" presStyleIdx="3" presStyleCnt="5">
        <dgm:presLayoutVars>
          <dgm:bulletEnabled val="1"/>
        </dgm:presLayoutVars>
      </dgm:prSet>
      <dgm:spPr/>
    </dgm:pt>
    <dgm:pt modelId="{BCCE833A-2EED-4B02-A74F-088CC87535C5}" type="pres">
      <dgm:prSet presAssocID="{B3D9BF8D-7301-44CE-8A4E-55B78CBF74CD}" presName="sibTrans" presStyleLbl="sibTrans2D1" presStyleIdx="3" presStyleCnt="5"/>
      <dgm:spPr/>
    </dgm:pt>
    <dgm:pt modelId="{D621D06A-4CF1-4AD8-B300-ABDCE527D2D8}" type="pres">
      <dgm:prSet presAssocID="{B3D9BF8D-7301-44CE-8A4E-55B78CBF74CD}" presName="connectorText" presStyleLbl="sibTrans2D1" presStyleIdx="3" presStyleCnt="5"/>
      <dgm:spPr/>
    </dgm:pt>
    <dgm:pt modelId="{AC21E5F7-0491-4E5D-A893-A6B42C6FB78D}" type="pres">
      <dgm:prSet presAssocID="{AAB20F4A-5C0B-43AF-BB61-581092248E2D}" presName="node" presStyleLbl="node1" presStyleIdx="4" presStyleCnt="5">
        <dgm:presLayoutVars>
          <dgm:bulletEnabled val="1"/>
        </dgm:presLayoutVars>
      </dgm:prSet>
      <dgm:spPr/>
    </dgm:pt>
    <dgm:pt modelId="{03F78F0B-1AE7-46F3-A073-103B257FD8B8}" type="pres">
      <dgm:prSet presAssocID="{9C32BF03-4614-4DF9-B061-7D13D4000195}" presName="sibTrans" presStyleLbl="sibTrans2D1" presStyleIdx="4" presStyleCnt="5"/>
      <dgm:spPr/>
    </dgm:pt>
    <dgm:pt modelId="{7043AE4E-B286-47B7-AAED-302234DE193E}" type="pres">
      <dgm:prSet presAssocID="{9C32BF03-4614-4DF9-B061-7D13D4000195}" presName="connectorText" presStyleLbl="sibTrans2D1" presStyleIdx="4" presStyleCnt="5"/>
      <dgm:spPr/>
    </dgm:pt>
  </dgm:ptLst>
  <dgm:cxnLst>
    <dgm:cxn modelId="{04101802-4FDD-0A4E-BBA5-D449AE8346D1}" type="presOf" srcId="{A4231E4F-94D9-4694-A9A7-86C7761A5C33}" destId="{416254B3-61EC-44F0-8FE2-5282D5E86186}" srcOrd="0" destOrd="0" presId="urn:microsoft.com/office/officeart/2005/8/layout/cycle2"/>
    <dgm:cxn modelId="{C17BF40C-3100-D14E-9745-67E749461C55}" type="presOf" srcId="{B3D9BF8D-7301-44CE-8A4E-55B78CBF74CD}" destId="{D621D06A-4CF1-4AD8-B300-ABDCE527D2D8}" srcOrd="1" destOrd="0" presId="urn:microsoft.com/office/officeart/2005/8/layout/cycle2"/>
    <dgm:cxn modelId="{CB229511-150F-814A-A09F-ACC64F1DAFFF}" type="presOf" srcId="{9C32BF03-4614-4DF9-B061-7D13D4000195}" destId="{03F78F0B-1AE7-46F3-A073-103B257FD8B8}" srcOrd="0" destOrd="0" presId="urn:microsoft.com/office/officeart/2005/8/layout/cycle2"/>
    <dgm:cxn modelId="{F29BDF20-80EC-BA4D-B5CE-7A1EF833BCDC}" type="presOf" srcId="{8EA371C4-583B-40F9-AFA7-C491D696B62E}" destId="{0A981453-93E1-4A99-907B-4D63BC990129}" srcOrd="1" destOrd="0" presId="urn:microsoft.com/office/officeart/2005/8/layout/cycle2"/>
    <dgm:cxn modelId="{297EFD29-8812-E14A-9004-08FB50057DEC}" type="presOf" srcId="{AAB20F4A-5C0B-43AF-BB61-581092248E2D}" destId="{AC21E5F7-0491-4E5D-A893-A6B42C6FB78D}" srcOrd="0" destOrd="0" presId="urn:microsoft.com/office/officeart/2005/8/layout/cycle2"/>
    <dgm:cxn modelId="{F652383D-91A4-E844-9FD1-F3FAD9F8B3E9}" type="presOf" srcId="{568AA1E8-B0D2-4439-B889-AA80454E2217}" destId="{EDFAE2EA-E68F-432E-8971-4013FAD9142C}" srcOrd="0" destOrd="0" presId="urn:microsoft.com/office/officeart/2005/8/layout/cycle2"/>
    <dgm:cxn modelId="{73AF5261-4D8A-454E-A141-4098F59F102E}" type="presOf" srcId="{B3D9BF8D-7301-44CE-8A4E-55B78CBF74CD}" destId="{BCCE833A-2EED-4B02-A74F-088CC87535C5}" srcOrd="0" destOrd="0" presId="urn:microsoft.com/office/officeart/2005/8/layout/cycle2"/>
    <dgm:cxn modelId="{556F1968-04C4-154A-B6A3-15AE6B49D2EE}" type="presOf" srcId="{E643DADA-0197-4431-8784-6FFA07FA3CDD}" destId="{94118B59-8737-40CF-B526-03232448EED6}" srcOrd="0" destOrd="0" presId="urn:microsoft.com/office/officeart/2005/8/layout/cycle2"/>
    <dgm:cxn modelId="{C4A7B06C-CA51-40AB-BD17-6890CB01829F}" srcId="{A4231E4F-94D9-4694-A9A7-86C7761A5C33}" destId="{CB31C487-C912-4E11-9BD9-CF6CA35E5DCC}" srcOrd="3" destOrd="0" parTransId="{DBDFC7FD-59D7-4583-9253-B486D2FCA46A}" sibTransId="{B3D9BF8D-7301-44CE-8A4E-55B78CBF74CD}"/>
    <dgm:cxn modelId="{13952777-72FD-1A48-A03B-65BF8B6B0547}" type="presOf" srcId="{8EA371C4-583B-40F9-AFA7-C491D696B62E}" destId="{29DBEC1C-CAB3-458B-AAE4-D36AC570D631}" srcOrd="0" destOrd="0" presId="urn:microsoft.com/office/officeart/2005/8/layout/cycle2"/>
    <dgm:cxn modelId="{9E9EBD88-180A-A84B-A06D-B1F005205DF2}" type="presOf" srcId="{7CE2D83C-F16D-4D84-A981-DA09522A27EB}" destId="{57B33DF7-3C6D-47BD-9BBF-1DD373617A96}" srcOrd="0" destOrd="0" presId="urn:microsoft.com/office/officeart/2005/8/layout/cycle2"/>
    <dgm:cxn modelId="{EA39F988-7E04-6246-9A43-7872BB9FF9F0}" type="presOf" srcId="{445687AE-E253-494E-9A3E-B1098C5C6D1A}" destId="{8ABF1072-F625-4207-B51D-B82C7D322131}" srcOrd="0" destOrd="0" presId="urn:microsoft.com/office/officeart/2005/8/layout/cycle2"/>
    <dgm:cxn modelId="{A342EF8C-0AC8-484A-AA45-291A4354F782}" srcId="{A4231E4F-94D9-4694-A9A7-86C7761A5C33}" destId="{AAB20F4A-5C0B-43AF-BB61-581092248E2D}" srcOrd="4" destOrd="0" parTransId="{6A7E64A9-0233-458E-A8A7-2C4514F0AF46}" sibTransId="{9C32BF03-4614-4DF9-B061-7D13D4000195}"/>
    <dgm:cxn modelId="{7A421498-7A8E-C746-A02A-EF13F9F3105F}" type="presOf" srcId="{E643DADA-0197-4431-8784-6FFA07FA3CDD}" destId="{6D762C55-1B3B-429D-B103-B3ABE3C828A3}" srcOrd="1" destOrd="0" presId="urn:microsoft.com/office/officeart/2005/8/layout/cycle2"/>
    <dgm:cxn modelId="{A48BB6B7-8CEF-49F1-8EC3-146644C5E083}" srcId="{A4231E4F-94D9-4694-A9A7-86C7761A5C33}" destId="{445687AE-E253-494E-9A3E-B1098C5C6D1A}" srcOrd="0" destOrd="0" parTransId="{B4D7FC74-BDD7-41D9-9AB3-B96D0C3C42C8}" sibTransId="{E643DADA-0197-4431-8784-6FFA07FA3CDD}"/>
    <dgm:cxn modelId="{31E49ABF-3C16-4640-B06C-FF5F017DACAE}" type="presOf" srcId="{7CE2D83C-F16D-4D84-A981-DA09522A27EB}" destId="{EE8C863D-4885-449F-90E2-A3736E2FD0D1}" srcOrd="1" destOrd="0" presId="urn:microsoft.com/office/officeart/2005/8/layout/cycle2"/>
    <dgm:cxn modelId="{8BE14CCF-FFAA-41B1-90D2-2B20355B5E5C}" srcId="{A4231E4F-94D9-4694-A9A7-86C7761A5C33}" destId="{568AA1E8-B0D2-4439-B889-AA80454E2217}" srcOrd="1" destOrd="0" parTransId="{BFEA2C14-AB6D-4516-A980-F89416F9F5FD}" sibTransId="{8EA371C4-583B-40F9-AFA7-C491D696B62E}"/>
    <dgm:cxn modelId="{4A7B60DA-5D14-BE44-92D0-AC0BA8E900DB}" type="presOf" srcId="{9C32BF03-4614-4DF9-B061-7D13D4000195}" destId="{7043AE4E-B286-47B7-AAED-302234DE193E}" srcOrd="1" destOrd="0" presId="urn:microsoft.com/office/officeart/2005/8/layout/cycle2"/>
    <dgm:cxn modelId="{10B0ADE7-B450-414D-B9F9-BAA113AA6E3B}" srcId="{A4231E4F-94D9-4694-A9A7-86C7761A5C33}" destId="{AFF6D96E-AF40-4BA3-8CB9-F54729FF1258}" srcOrd="2" destOrd="0" parTransId="{4E2F82D1-0FB4-419C-B53E-72AEF36AEF19}" sibTransId="{7CE2D83C-F16D-4D84-A981-DA09522A27EB}"/>
    <dgm:cxn modelId="{1E91B1EB-CA96-CA45-9BF1-76E9F771A004}" type="presOf" srcId="{AFF6D96E-AF40-4BA3-8CB9-F54729FF1258}" destId="{AC02AD7E-8C6C-4F53-A5CF-31083631375D}" srcOrd="0" destOrd="0" presId="urn:microsoft.com/office/officeart/2005/8/layout/cycle2"/>
    <dgm:cxn modelId="{32B983FE-7A25-F646-B1BD-D9D99143B126}" type="presOf" srcId="{CB31C487-C912-4E11-9BD9-CF6CA35E5DCC}" destId="{2F8C1D46-F053-4EAE-B68F-D1F8CE7832D7}" srcOrd="0" destOrd="0" presId="urn:microsoft.com/office/officeart/2005/8/layout/cycle2"/>
    <dgm:cxn modelId="{9E35CE29-172A-3949-8E9E-3B5D722F4BFD}" type="presParOf" srcId="{416254B3-61EC-44F0-8FE2-5282D5E86186}" destId="{8ABF1072-F625-4207-B51D-B82C7D322131}" srcOrd="0" destOrd="0" presId="urn:microsoft.com/office/officeart/2005/8/layout/cycle2"/>
    <dgm:cxn modelId="{E6D1B61A-8C64-F440-B44E-190F8C6681E0}" type="presParOf" srcId="{416254B3-61EC-44F0-8FE2-5282D5E86186}" destId="{94118B59-8737-40CF-B526-03232448EED6}" srcOrd="1" destOrd="0" presId="urn:microsoft.com/office/officeart/2005/8/layout/cycle2"/>
    <dgm:cxn modelId="{3E272E7E-762A-9943-8566-D01AEF8E39A8}" type="presParOf" srcId="{94118B59-8737-40CF-B526-03232448EED6}" destId="{6D762C55-1B3B-429D-B103-B3ABE3C828A3}" srcOrd="0" destOrd="0" presId="urn:microsoft.com/office/officeart/2005/8/layout/cycle2"/>
    <dgm:cxn modelId="{FB9FB0B4-53B3-4443-A1CE-62FDDC91F1CD}" type="presParOf" srcId="{416254B3-61EC-44F0-8FE2-5282D5E86186}" destId="{EDFAE2EA-E68F-432E-8971-4013FAD9142C}" srcOrd="2" destOrd="0" presId="urn:microsoft.com/office/officeart/2005/8/layout/cycle2"/>
    <dgm:cxn modelId="{A872D6AD-4ADD-E044-B1C4-4CEF0FFBC078}" type="presParOf" srcId="{416254B3-61EC-44F0-8FE2-5282D5E86186}" destId="{29DBEC1C-CAB3-458B-AAE4-D36AC570D631}" srcOrd="3" destOrd="0" presId="urn:microsoft.com/office/officeart/2005/8/layout/cycle2"/>
    <dgm:cxn modelId="{9556D7C6-BFAE-2D46-8120-244202A5C6C8}" type="presParOf" srcId="{29DBEC1C-CAB3-458B-AAE4-D36AC570D631}" destId="{0A981453-93E1-4A99-907B-4D63BC990129}" srcOrd="0" destOrd="0" presId="urn:microsoft.com/office/officeart/2005/8/layout/cycle2"/>
    <dgm:cxn modelId="{02D05E05-D18F-0248-95D9-19C13909D7F6}" type="presParOf" srcId="{416254B3-61EC-44F0-8FE2-5282D5E86186}" destId="{AC02AD7E-8C6C-4F53-A5CF-31083631375D}" srcOrd="4" destOrd="0" presId="urn:microsoft.com/office/officeart/2005/8/layout/cycle2"/>
    <dgm:cxn modelId="{AA0EBF57-1737-C14A-AE73-335FD741E952}" type="presParOf" srcId="{416254B3-61EC-44F0-8FE2-5282D5E86186}" destId="{57B33DF7-3C6D-47BD-9BBF-1DD373617A96}" srcOrd="5" destOrd="0" presId="urn:microsoft.com/office/officeart/2005/8/layout/cycle2"/>
    <dgm:cxn modelId="{979A3DB8-F434-7944-B04C-392C067BEB4E}" type="presParOf" srcId="{57B33DF7-3C6D-47BD-9BBF-1DD373617A96}" destId="{EE8C863D-4885-449F-90E2-A3736E2FD0D1}" srcOrd="0" destOrd="0" presId="urn:microsoft.com/office/officeart/2005/8/layout/cycle2"/>
    <dgm:cxn modelId="{A9D2C53F-3506-D94C-83FF-4C3446A8ECFF}" type="presParOf" srcId="{416254B3-61EC-44F0-8FE2-5282D5E86186}" destId="{2F8C1D46-F053-4EAE-B68F-D1F8CE7832D7}" srcOrd="6" destOrd="0" presId="urn:microsoft.com/office/officeart/2005/8/layout/cycle2"/>
    <dgm:cxn modelId="{5D79B150-5AD5-9C4D-863D-59D17D82537C}" type="presParOf" srcId="{416254B3-61EC-44F0-8FE2-5282D5E86186}" destId="{BCCE833A-2EED-4B02-A74F-088CC87535C5}" srcOrd="7" destOrd="0" presId="urn:microsoft.com/office/officeart/2005/8/layout/cycle2"/>
    <dgm:cxn modelId="{F0A16151-E7B0-C542-A8A4-2CEB886ED02F}" type="presParOf" srcId="{BCCE833A-2EED-4B02-A74F-088CC87535C5}" destId="{D621D06A-4CF1-4AD8-B300-ABDCE527D2D8}" srcOrd="0" destOrd="0" presId="urn:microsoft.com/office/officeart/2005/8/layout/cycle2"/>
    <dgm:cxn modelId="{A23B02F1-503D-1B4F-A601-2017570E35BC}" type="presParOf" srcId="{416254B3-61EC-44F0-8FE2-5282D5E86186}" destId="{AC21E5F7-0491-4E5D-A893-A6B42C6FB78D}" srcOrd="8" destOrd="0" presId="urn:microsoft.com/office/officeart/2005/8/layout/cycle2"/>
    <dgm:cxn modelId="{60F43D6C-B38F-B94C-9303-2A4A03BDE29F}" type="presParOf" srcId="{416254B3-61EC-44F0-8FE2-5282D5E86186}" destId="{03F78F0B-1AE7-46F3-A073-103B257FD8B8}" srcOrd="9" destOrd="0" presId="urn:microsoft.com/office/officeart/2005/8/layout/cycle2"/>
    <dgm:cxn modelId="{4170EB9C-EF9F-4E46-B33B-ABDB9265567A}" type="presParOf" srcId="{03F78F0B-1AE7-46F3-A073-103B257FD8B8}" destId="{7043AE4E-B286-47B7-AAED-302234DE193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EFBDD4-F08D-1C4C-9ADD-72B1B25ED816}" type="doc">
      <dgm:prSet loTypeId="urn:microsoft.com/office/officeart/2005/8/layout/radial3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DDF216-E60E-B54D-9261-D6120B9F3FB5}">
      <dgm:prSet phldrT="[Text]" custT="1"/>
      <dgm:spPr/>
      <dgm:t>
        <a:bodyPr/>
        <a:lstStyle/>
        <a:p>
          <a:r>
            <a:rPr lang="en-US" sz="4500" b="1" dirty="0">
              <a:solidFill>
                <a:schemeClr val="bg1"/>
              </a:solidFill>
            </a:rPr>
            <a:t>SHARED</a:t>
          </a:r>
        </a:p>
      </dgm:t>
    </dgm:pt>
    <dgm:pt modelId="{A1636435-34DE-C44B-B591-42B882CF76DC}" type="parTrans" cxnId="{97DCB4B1-8FDC-3C41-B6F7-164CC7D069A8}">
      <dgm:prSet/>
      <dgm:spPr/>
      <dgm:t>
        <a:bodyPr/>
        <a:lstStyle/>
        <a:p>
          <a:endParaRPr lang="en-US"/>
        </a:p>
      </dgm:t>
    </dgm:pt>
    <dgm:pt modelId="{23A6BC48-27E2-D242-9DA6-5168C316FD62}" type="sibTrans" cxnId="{97DCB4B1-8FDC-3C41-B6F7-164CC7D069A8}">
      <dgm:prSet/>
      <dgm:spPr/>
      <dgm:t>
        <a:bodyPr/>
        <a:lstStyle/>
        <a:p>
          <a:endParaRPr lang="en-US"/>
        </a:p>
      </dgm:t>
    </dgm:pt>
    <dgm:pt modelId="{1B930F10-5988-9742-88E9-0C276C061501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FRAMEWORK</a:t>
          </a:r>
        </a:p>
      </dgm:t>
    </dgm:pt>
    <dgm:pt modelId="{CC5F05DB-6218-C145-B6E0-72F50780008B}" type="parTrans" cxnId="{B77F8781-77D3-9140-AD45-8FBB7E8846D2}">
      <dgm:prSet/>
      <dgm:spPr/>
      <dgm:t>
        <a:bodyPr/>
        <a:lstStyle/>
        <a:p>
          <a:endParaRPr lang="en-US"/>
        </a:p>
      </dgm:t>
    </dgm:pt>
    <dgm:pt modelId="{04BA5C1D-D2C2-D14E-AB5A-357261C0E3D0}" type="sibTrans" cxnId="{B77F8781-77D3-9140-AD45-8FBB7E8846D2}">
      <dgm:prSet/>
      <dgm:spPr/>
      <dgm:t>
        <a:bodyPr/>
        <a:lstStyle/>
        <a:p>
          <a:endParaRPr lang="en-US"/>
        </a:p>
      </dgm:t>
    </dgm:pt>
    <dgm:pt modelId="{74CEF763-8A66-EB4A-AA1F-A8BEE0DFA28E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SOFTWARE CODE</a:t>
          </a:r>
        </a:p>
      </dgm:t>
    </dgm:pt>
    <dgm:pt modelId="{45EE3974-6EBB-664F-8D9F-F0C9F744AB9B}" type="parTrans" cxnId="{CD2AC12C-F66B-C440-86A1-71F392AC95AD}">
      <dgm:prSet/>
      <dgm:spPr/>
      <dgm:t>
        <a:bodyPr/>
        <a:lstStyle/>
        <a:p>
          <a:endParaRPr lang="en-US"/>
        </a:p>
      </dgm:t>
    </dgm:pt>
    <dgm:pt modelId="{5103783C-C54C-DE41-B39E-5F680E92DD22}" type="sibTrans" cxnId="{CD2AC12C-F66B-C440-86A1-71F392AC95AD}">
      <dgm:prSet/>
      <dgm:spPr/>
      <dgm:t>
        <a:bodyPr/>
        <a:lstStyle/>
        <a:p>
          <a:endParaRPr lang="en-US"/>
        </a:p>
      </dgm:t>
    </dgm:pt>
    <dgm:pt modelId="{C7713BDE-091B-DE45-86F3-34A33F54E61A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VOCABULARIES</a:t>
          </a:r>
        </a:p>
      </dgm:t>
    </dgm:pt>
    <dgm:pt modelId="{F6A75D49-013E-2544-909B-9A9D4D3FC287}" type="parTrans" cxnId="{B163CE4A-F34C-554D-A6EA-F15E21478090}">
      <dgm:prSet/>
      <dgm:spPr/>
      <dgm:t>
        <a:bodyPr/>
        <a:lstStyle/>
        <a:p>
          <a:endParaRPr lang="en-US"/>
        </a:p>
      </dgm:t>
    </dgm:pt>
    <dgm:pt modelId="{6FCDD58D-2B7B-6B42-8CAB-4EA54AFFAB2B}" type="sibTrans" cxnId="{B163CE4A-F34C-554D-A6EA-F15E21478090}">
      <dgm:prSet/>
      <dgm:spPr/>
      <dgm:t>
        <a:bodyPr/>
        <a:lstStyle/>
        <a:p>
          <a:endParaRPr lang="en-US"/>
        </a:p>
      </dgm:t>
    </dgm:pt>
    <dgm:pt modelId="{1BF86CF3-5491-F843-9164-B21C53D387BF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DATA</a:t>
          </a:r>
        </a:p>
      </dgm:t>
    </dgm:pt>
    <dgm:pt modelId="{8F1E0199-A729-394B-9AE5-C9912862A15E}" type="parTrans" cxnId="{D0AE47AB-9C1E-FC4B-BDB3-81A2AED5363A}">
      <dgm:prSet/>
      <dgm:spPr/>
      <dgm:t>
        <a:bodyPr/>
        <a:lstStyle/>
        <a:p>
          <a:endParaRPr lang="en-US"/>
        </a:p>
      </dgm:t>
    </dgm:pt>
    <dgm:pt modelId="{0AE8A335-A28E-B744-8890-7434AFDDC725}" type="sibTrans" cxnId="{D0AE47AB-9C1E-FC4B-BDB3-81A2AED5363A}">
      <dgm:prSet/>
      <dgm:spPr/>
      <dgm:t>
        <a:bodyPr/>
        <a:lstStyle/>
        <a:p>
          <a:endParaRPr lang="en-US"/>
        </a:p>
      </dgm:t>
    </dgm:pt>
    <dgm:pt modelId="{9109A3E7-544F-E545-A649-FF24E902A9A3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IDEA</a:t>
          </a:r>
        </a:p>
      </dgm:t>
    </dgm:pt>
    <dgm:pt modelId="{6A06AE98-17DA-3B48-9B82-5B729D5B23AD}" type="parTrans" cxnId="{6FCD93F2-AA24-E046-B096-53E4E75F18F2}">
      <dgm:prSet/>
      <dgm:spPr/>
      <dgm:t>
        <a:bodyPr/>
        <a:lstStyle/>
        <a:p>
          <a:endParaRPr lang="en-US"/>
        </a:p>
      </dgm:t>
    </dgm:pt>
    <dgm:pt modelId="{3141B616-909A-5542-BF4E-4E32B76A10AF}" type="sibTrans" cxnId="{6FCD93F2-AA24-E046-B096-53E4E75F18F2}">
      <dgm:prSet/>
      <dgm:spPr/>
      <dgm:t>
        <a:bodyPr/>
        <a:lstStyle/>
        <a:p>
          <a:endParaRPr lang="en-US"/>
        </a:p>
      </dgm:t>
    </dgm:pt>
    <dgm:pt modelId="{B8517B13-516D-AE44-8BAE-3D673ABB3259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COPYRIGHT INFORMATION</a:t>
          </a:r>
        </a:p>
      </dgm:t>
    </dgm:pt>
    <dgm:pt modelId="{4BB13554-3644-1845-9E1E-5E9167621394}" type="parTrans" cxnId="{360F79A8-4628-4D41-AA2B-F3FD3ADA30CA}">
      <dgm:prSet/>
      <dgm:spPr/>
      <dgm:t>
        <a:bodyPr/>
        <a:lstStyle/>
        <a:p>
          <a:endParaRPr lang="en-US"/>
        </a:p>
      </dgm:t>
    </dgm:pt>
    <dgm:pt modelId="{BB15E60D-4FB7-8146-82AF-3B119C4AC187}" type="sibTrans" cxnId="{360F79A8-4628-4D41-AA2B-F3FD3ADA30CA}">
      <dgm:prSet/>
      <dgm:spPr/>
      <dgm:t>
        <a:bodyPr/>
        <a:lstStyle/>
        <a:p>
          <a:endParaRPr lang="en-US"/>
        </a:p>
      </dgm:t>
    </dgm:pt>
    <dgm:pt modelId="{7E5CD6D2-64D3-284D-85D1-3A9F56C62AA4}" type="pres">
      <dgm:prSet presAssocID="{03EFBDD4-F08D-1C4C-9ADD-72B1B25ED816}" presName="composite" presStyleCnt="0">
        <dgm:presLayoutVars>
          <dgm:chMax val="1"/>
          <dgm:dir/>
          <dgm:resizeHandles val="exact"/>
        </dgm:presLayoutVars>
      </dgm:prSet>
      <dgm:spPr/>
    </dgm:pt>
    <dgm:pt modelId="{7F04B12E-B905-CD43-9EFE-4E6E539C61E4}" type="pres">
      <dgm:prSet presAssocID="{03EFBDD4-F08D-1C4C-9ADD-72B1B25ED816}" presName="radial" presStyleCnt="0">
        <dgm:presLayoutVars>
          <dgm:animLvl val="ctr"/>
        </dgm:presLayoutVars>
      </dgm:prSet>
      <dgm:spPr/>
    </dgm:pt>
    <dgm:pt modelId="{A4744AA1-C43E-E149-B897-4C480E77FAD2}" type="pres">
      <dgm:prSet presAssocID="{2CDDF216-E60E-B54D-9261-D6120B9F3FB5}" presName="centerShape" presStyleLbl="vennNode1" presStyleIdx="0" presStyleCnt="7" custScaleX="228329" custScaleY="62345" custLinFactNeighborX="3870" custLinFactNeighborY="7076"/>
      <dgm:spPr/>
    </dgm:pt>
    <dgm:pt modelId="{3DFDDE6E-F84D-F14D-960D-59149C4446FA}" type="pres">
      <dgm:prSet presAssocID="{1B930F10-5988-9742-88E9-0C276C061501}" presName="node" presStyleLbl="vennNode1" presStyleIdx="1" presStyleCnt="7" custScaleX="349402" custScaleY="99378" custRadScaleRad="68898" custRadScaleInc="-1273">
        <dgm:presLayoutVars>
          <dgm:bulletEnabled val="1"/>
        </dgm:presLayoutVars>
      </dgm:prSet>
      <dgm:spPr/>
    </dgm:pt>
    <dgm:pt modelId="{74D8CC52-609A-2D48-A559-FAF32D15465D}" type="pres">
      <dgm:prSet presAssocID="{74CEF763-8A66-EB4A-AA1F-A8BEE0DFA28E}" presName="node" presStyleLbl="vennNode1" presStyleIdx="2" presStyleCnt="7" custScaleX="254833" custRadScaleRad="135045" custRadScaleInc="25518">
        <dgm:presLayoutVars>
          <dgm:bulletEnabled val="1"/>
        </dgm:presLayoutVars>
      </dgm:prSet>
      <dgm:spPr/>
    </dgm:pt>
    <dgm:pt modelId="{F2A74691-0AEB-F442-A7E8-46D8F0514EFF}" type="pres">
      <dgm:prSet presAssocID="{C7713BDE-091B-DE45-86F3-34A33F54E61A}" presName="node" presStyleLbl="vennNode1" presStyleIdx="3" presStyleCnt="7" custScaleX="327545" custRadScaleRad="161277" custRadScaleInc="-14208">
        <dgm:presLayoutVars>
          <dgm:bulletEnabled val="1"/>
        </dgm:presLayoutVars>
      </dgm:prSet>
      <dgm:spPr/>
    </dgm:pt>
    <dgm:pt modelId="{329F7242-59DB-754D-B3DE-7A3EB696327E}" type="pres">
      <dgm:prSet presAssocID="{1BF86CF3-5491-F843-9164-B21C53D387BF}" presName="node" presStyleLbl="vennNode1" presStyleIdx="4" presStyleCnt="7" custScaleX="211176" custRadScaleRad="99305" custRadScaleInc="27631">
        <dgm:presLayoutVars>
          <dgm:bulletEnabled val="1"/>
        </dgm:presLayoutVars>
      </dgm:prSet>
      <dgm:spPr/>
    </dgm:pt>
    <dgm:pt modelId="{D4B13B5C-D42E-0249-ACE4-40A4CCAC7B1C}" type="pres">
      <dgm:prSet presAssocID="{9109A3E7-544F-E545-A649-FF24E902A9A3}" presName="node" presStyleLbl="vennNode1" presStyleIdx="5" presStyleCnt="7" custScaleX="221463" custRadScaleRad="162998" custRadScaleInc="20288">
        <dgm:presLayoutVars>
          <dgm:bulletEnabled val="1"/>
        </dgm:presLayoutVars>
      </dgm:prSet>
      <dgm:spPr/>
    </dgm:pt>
    <dgm:pt modelId="{870A198E-42F6-554A-B3F1-4B6D801FF561}" type="pres">
      <dgm:prSet presAssocID="{B8517B13-516D-AE44-8BAE-3D673ABB3259}" presName="node" presStyleLbl="vennNode1" presStyleIdx="6" presStyleCnt="7" custScaleX="345134" custRadScaleRad="97473" custRadScaleInc="-21385">
        <dgm:presLayoutVars>
          <dgm:bulletEnabled val="1"/>
        </dgm:presLayoutVars>
      </dgm:prSet>
      <dgm:spPr/>
    </dgm:pt>
  </dgm:ptLst>
  <dgm:cxnLst>
    <dgm:cxn modelId="{D4B7F109-86C1-FB40-AAA3-CE247F2133FB}" type="presOf" srcId="{2CDDF216-E60E-B54D-9261-D6120B9F3FB5}" destId="{A4744AA1-C43E-E149-B897-4C480E77FAD2}" srcOrd="0" destOrd="0" presId="urn:microsoft.com/office/officeart/2005/8/layout/radial3"/>
    <dgm:cxn modelId="{33F8310A-A48C-0D48-B611-2AE1AC7E7BD8}" type="presOf" srcId="{C7713BDE-091B-DE45-86F3-34A33F54E61A}" destId="{F2A74691-0AEB-F442-A7E8-46D8F0514EFF}" srcOrd="0" destOrd="0" presId="urn:microsoft.com/office/officeart/2005/8/layout/radial3"/>
    <dgm:cxn modelId="{CD2AC12C-F66B-C440-86A1-71F392AC95AD}" srcId="{2CDDF216-E60E-B54D-9261-D6120B9F3FB5}" destId="{74CEF763-8A66-EB4A-AA1F-A8BEE0DFA28E}" srcOrd="1" destOrd="0" parTransId="{45EE3974-6EBB-664F-8D9F-F0C9F744AB9B}" sibTransId="{5103783C-C54C-DE41-B39E-5F680E92DD22}"/>
    <dgm:cxn modelId="{B163CE4A-F34C-554D-A6EA-F15E21478090}" srcId="{2CDDF216-E60E-B54D-9261-D6120B9F3FB5}" destId="{C7713BDE-091B-DE45-86F3-34A33F54E61A}" srcOrd="2" destOrd="0" parTransId="{F6A75D49-013E-2544-909B-9A9D4D3FC287}" sibTransId="{6FCDD58D-2B7B-6B42-8CAB-4EA54AFFAB2B}"/>
    <dgm:cxn modelId="{7F407D69-CF49-9F44-8FEA-7D32CC3BD2F6}" type="presOf" srcId="{74CEF763-8A66-EB4A-AA1F-A8BEE0DFA28E}" destId="{74D8CC52-609A-2D48-A559-FAF32D15465D}" srcOrd="0" destOrd="0" presId="urn:microsoft.com/office/officeart/2005/8/layout/radial3"/>
    <dgm:cxn modelId="{212E3A74-1D2A-2D4A-A43B-E8381BC58A09}" type="presOf" srcId="{9109A3E7-544F-E545-A649-FF24E902A9A3}" destId="{D4B13B5C-D42E-0249-ACE4-40A4CCAC7B1C}" srcOrd="0" destOrd="0" presId="urn:microsoft.com/office/officeart/2005/8/layout/radial3"/>
    <dgm:cxn modelId="{C8DE697C-A396-834C-A84F-1A15196D5572}" type="presOf" srcId="{1BF86CF3-5491-F843-9164-B21C53D387BF}" destId="{329F7242-59DB-754D-B3DE-7A3EB696327E}" srcOrd="0" destOrd="0" presId="urn:microsoft.com/office/officeart/2005/8/layout/radial3"/>
    <dgm:cxn modelId="{B77F8781-77D3-9140-AD45-8FBB7E8846D2}" srcId="{2CDDF216-E60E-B54D-9261-D6120B9F3FB5}" destId="{1B930F10-5988-9742-88E9-0C276C061501}" srcOrd="0" destOrd="0" parTransId="{CC5F05DB-6218-C145-B6E0-72F50780008B}" sibTransId="{04BA5C1D-D2C2-D14E-AB5A-357261C0E3D0}"/>
    <dgm:cxn modelId="{C755C59B-8A03-684A-B7B8-1E9A0B8EC961}" type="presOf" srcId="{B8517B13-516D-AE44-8BAE-3D673ABB3259}" destId="{870A198E-42F6-554A-B3F1-4B6D801FF561}" srcOrd="0" destOrd="0" presId="urn:microsoft.com/office/officeart/2005/8/layout/radial3"/>
    <dgm:cxn modelId="{504D0E9E-3993-5F48-9766-71B27C6E8365}" type="presOf" srcId="{1B930F10-5988-9742-88E9-0C276C061501}" destId="{3DFDDE6E-F84D-F14D-960D-59149C4446FA}" srcOrd="0" destOrd="0" presId="urn:microsoft.com/office/officeart/2005/8/layout/radial3"/>
    <dgm:cxn modelId="{360F79A8-4628-4D41-AA2B-F3FD3ADA30CA}" srcId="{2CDDF216-E60E-B54D-9261-D6120B9F3FB5}" destId="{B8517B13-516D-AE44-8BAE-3D673ABB3259}" srcOrd="5" destOrd="0" parTransId="{4BB13554-3644-1845-9E1E-5E9167621394}" sibTransId="{BB15E60D-4FB7-8146-82AF-3B119C4AC187}"/>
    <dgm:cxn modelId="{D0AE47AB-9C1E-FC4B-BDB3-81A2AED5363A}" srcId="{2CDDF216-E60E-B54D-9261-D6120B9F3FB5}" destId="{1BF86CF3-5491-F843-9164-B21C53D387BF}" srcOrd="3" destOrd="0" parTransId="{8F1E0199-A729-394B-9AE5-C9912862A15E}" sibTransId="{0AE8A335-A28E-B744-8890-7434AFDDC725}"/>
    <dgm:cxn modelId="{97DCB4B1-8FDC-3C41-B6F7-164CC7D069A8}" srcId="{03EFBDD4-F08D-1C4C-9ADD-72B1B25ED816}" destId="{2CDDF216-E60E-B54D-9261-D6120B9F3FB5}" srcOrd="0" destOrd="0" parTransId="{A1636435-34DE-C44B-B591-42B882CF76DC}" sibTransId="{23A6BC48-27E2-D242-9DA6-5168C316FD62}"/>
    <dgm:cxn modelId="{1CA884E8-8EC0-3341-92AA-31D652A27872}" type="presOf" srcId="{03EFBDD4-F08D-1C4C-9ADD-72B1B25ED816}" destId="{7E5CD6D2-64D3-284D-85D1-3A9F56C62AA4}" srcOrd="0" destOrd="0" presId="urn:microsoft.com/office/officeart/2005/8/layout/radial3"/>
    <dgm:cxn modelId="{6FCD93F2-AA24-E046-B096-53E4E75F18F2}" srcId="{2CDDF216-E60E-B54D-9261-D6120B9F3FB5}" destId="{9109A3E7-544F-E545-A649-FF24E902A9A3}" srcOrd="4" destOrd="0" parTransId="{6A06AE98-17DA-3B48-9B82-5B729D5B23AD}" sibTransId="{3141B616-909A-5542-BF4E-4E32B76A10AF}"/>
    <dgm:cxn modelId="{E547B9BF-3827-1F43-B2D5-7997E7286391}" type="presParOf" srcId="{7E5CD6D2-64D3-284D-85D1-3A9F56C62AA4}" destId="{7F04B12E-B905-CD43-9EFE-4E6E539C61E4}" srcOrd="0" destOrd="0" presId="urn:microsoft.com/office/officeart/2005/8/layout/radial3"/>
    <dgm:cxn modelId="{3049C1CA-D2AD-FB4E-AE46-1C6B9FD5D0D2}" type="presParOf" srcId="{7F04B12E-B905-CD43-9EFE-4E6E539C61E4}" destId="{A4744AA1-C43E-E149-B897-4C480E77FAD2}" srcOrd="0" destOrd="0" presId="urn:microsoft.com/office/officeart/2005/8/layout/radial3"/>
    <dgm:cxn modelId="{6296828D-479F-F246-BBF5-1C0BE38C3CE8}" type="presParOf" srcId="{7F04B12E-B905-CD43-9EFE-4E6E539C61E4}" destId="{3DFDDE6E-F84D-F14D-960D-59149C4446FA}" srcOrd="1" destOrd="0" presId="urn:microsoft.com/office/officeart/2005/8/layout/radial3"/>
    <dgm:cxn modelId="{E59800D6-A85D-CF44-948A-5B15224AB825}" type="presParOf" srcId="{7F04B12E-B905-CD43-9EFE-4E6E539C61E4}" destId="{74D8CC52-609A-2D48-A559-FAF32D15465D}" srcOrd="2" destOrd="0" presId="urn:microsoft.com/office/officeart/2005/8/layout/radial3"/>
    <dgm:cxn modelId="{08C2A658-5F68-324E-A8E5-B7BAC74984A1}" type="presParOf" srcId="{7F04B12E-B905-CD43-9EFE-4E6E539C61E4}" destId="{F2A74691-0AEB-F442-A7E8-46D8F0514EFF}" srcOrd="3" destOrd="0" presId="urn:microsoft.com/office/officeart/2005/8/layout/radial3"/>
    <dgm:cxn modelId="{2652A62A-F013-C448-8B74-0B255575D8CA}" type="presParOf" srcId="{7F04B12E-B905-CD43-9EFE-4E6E539C61E4}" destId="{329F7242-59DB-754D-B3DE-7A3EB696327E}" srcOrd="4" destOrd="0" presId="urn:microsoft.com/office/officeart/2005/8/layout/radial3"/>
    <dgm:cxn modelId="{6F0715D4-7B15-2248-A4A9-496D3B3714F0}" type="presParOf" srcId="{7F04B12E-B905-CD43-9EFE-4E6E539C61E4}" destId="{D4B13B5C-D42E-0249-ACE4-40A4CCAC7B1C}" srcOrd="5" destOrd="0" presId="urn:microsoft.com/office/officeart/2005/8/layout/radial3"/>
    <dgm:cxn modelId="{94F3F0FB-0156-9444-B2FF-F0D88EF7851F}" type="presParOf" srcId="{7F04B12E-B905-CD43-9EFE-4E6E539C61E4}" destId="{870A198E-42F6-554A-B3F1-4B6D801FF561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EFBDD4-F08D-1C4C-9ADD-72B1B25ED816}" type="doc">
      <dgm:prSet loTypeId="urn:microsoft.com/office/officeart/2005/8/layout/radial3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DDF216-E60E-B54D-9261-D6120B9F3FB5}">
      <dgm:prSet phldrT="[Text]" custT="1"/>
      <dgm:spPr/>
      <dgm:t>
        <a:bodyPr/>
        <a:lstStyle/>
        <a:p>
          <a:r>
            <a:rPr lang="en-US" sz="4500" b="1" dirty="0">
              <a:solidFill>
                <a:schemeClr val="bg1"/>
              </a:solidFill>
            </a:rPr>
            <a:t>SHARED</a:t>
          </a:r>
        </a:p>
      </dgm:t>
    </dgm:pt>
    <dgm:pt modelId="{A1636435-34DE-C44B-B591-42B882CF76DC}" type="parTrans" cxnId="{97DCB4B1-8FDC-3C41-B6F7-164CC7D069A8}">
      <dgm:prSet/>
      <dgm:spPr/>
      <dgm:t>
        <a:bodyPr/>
        <a:lstStyle/>
        <a:p>
          <a:endParaRPr lang="en-US"/>
        </a:p>
      </dgm:t>
    </dgm:pt>
    <dgm:pt modelId="{23A6BC48-27E2-D242-9DA6-5168C316FD62}" type="sibTrans" cxnId="{97DCB4B1-8FDC-3C41-B6F7-164CC7D069A8}">
      <dgm:prSet/>
      <dgm:spPr/>
      <dgm:t>
        <a:bodyPr/>
        <a:lstStyle/>
        <a:p>
          <a:endParaRPr lang="en-US"/>
        </a:p>
      </dgm:t>
    </dgm:pt>
    <dgm:pt modelId="{1B930F10-5988-9742-88E9-0C276C061501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CATALOGING</a:t>
          </a:r>
        </a:p>
      </dgm:t>
    </dgm:pt>
    <dgm:pt modelId="{CC5F05DB-6218-C145-B6E0-72F50780008B}" type="parTrans" cxnId="{B77F8781-77D3-9140-AD45-8FBB7E8846D2}">
      <dgm:prSet/>
      <dgm:spPr/>
      <dgm:t>
        <a:bodyPr/>
        <a:lstStyle/>
        <a:p>
          <a:endParaRPr lang="en-US"/>
        </a:p>
      </dgm:t>
    </dgm:pt>
    <dgm:pt modelId="{04BA5C1D-D2C2-D14E-AB5A-357261C0E3D0}" type="sibTrans" cxnId="{B77F8781-77D3-9140-AD45-8FBB7E8846D2}">
      <dgm:prSet/>
      <dgm:spPr/>
      <dgm:t>
        <a:bodyPr/>
        <a:lstStyle/>
        <a:p>
          <a:endParaRPr lang="en-US"/>
        </a:p>
      </dgm:t>
    </dgm:pt>
    <dgm:pt modelId="{74CEF763-8A66-EB4A-AA1F-A8BEE0DFA28E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DIGITISATION</a:t>
          </a:r>
        </a:p>
      </dgm:t>
    </dgm:pt>
    <dgm:pt modelId="{45EE3974-6EBB-664F-8D9F-F0C9F744AB9B}" type="parTrans" cxnId="{CD2AC12C-F66B-C440-86A1-71F392AC95AD}">
      <dgm:prSet/>
      <dgm:spPr/>
      <dgm:t>
        <a:bodyPr/>
        <a:lstStyle/>
        <a:p>
          <a:endParaRPr lang="en-US"/>
        </a:p>
      </dgm:t>
    </dgm:pt>
    <dgm:pt modelId="{5103783C-C54C-DE41-B39E-5F680E92DD22}" type="sibTrans" cxnId="{CD2AC12C-F66B-C440-86A1-71F392AC95AD}">
      <dgm:prSet/>
      <dgm:spPr/>
      <dgm:t>
        <a:bodyPr/>
        <a:lstStyle/>
        <a:p>
          <a:endParaRPr lang="en-US"/>
        </a:p>
      </dgm:t>
    </dgm:pt>
    <dgm:pt modelId="{C7713BDE-091B-DE45-86F3-34A33F54E61A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STATEMENTS</a:t>
          </a:r>
        </a:p>
      </dgm:t>
    </dgm:pt>
    <dgm:pt modelId="{F6A75D49-013E-2544-909B-9A9D4D3FC287}" type="parTrans" cxnId="{B163CE4A-F34C-554D-A6EA-F15E21478090}">
      <dgm:prSet/>
      <dgm:spPr/>
      <dgm:t>
        <a:bodyPr/>
        <a:lstStyle/>
        <a:p>
          <a:endParaRPr lang="en-US"/>
        </a:p>
      </dgm:t>
    </dgm:pt>
    <dgm:pt modelId="{6FCDD58D-2B7B-6B42-8CAB-4EA54AFFAB2B}" type="sibTrans" cxnId="{B163CE4A-F34C-554D-A6EA-F15E21478090}">
      <dgm:prSet/>
      <dgm:spPr/>
      <dgm:t>
        <a:bodyPr/>
        <a:lstStyle/>
        <a:p>
          <a:endParaRPr lang="en-US"/>
        </a:p>
      </dgm:t>
    </dgm:pt>
    <dgm:pt modelId="{1BF86CF3-5491-F843-9164-B21C53D387BF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VARIATIONS</a:t>
          </a:r>
        </a:p>
      </dgm:t>
    </dgm:pt>
    <dgm:pt modelId="{8F1E0199-A729-394B-9AE5-C9912862A15E}" type="parTrans" cxnId="{D0AE47AB-9C1E-FC4B-BDB3-81A2AED5363A}">
      <dgm:prSet/>
      <dgm:spPr/>
      <dgm:t>
        <a:bodyPr/>
        <a:lstStyle/>
        <a:p>
          <a:endParaRPr lang="en-US"/>
        </a:p>
      </dgm:t>
    </dgm:pt>
    <dgm:pt modelId="{0AE8A335-A28E-B744-8890-7434AFDDC725}" type="sibTrans" cxnId="{D0AE47AB-9C1E-FC4B-BDB3-81A2AED5363A}">
      <dgm:prSet/>
      <dgm:spPr/>
      <dgm:t>
        <a:bodyPr/>
        <a:lstStyle/>
        <a:p>
          <a:endParaRPr lang="en-US"/>
        </a:p>
      </dgm:t>
    </dgm:pt>
    <dgm:pt modelId="{9109A3E7-544F-E545-A649-FF24E902A9A3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RESPONSIBILITY</a:t>
          </a:r>
        </a:p>
      </dgm:t>
    </dgm:pt>
    <dgm:pt modelId="{6A06AE98-17DA-3B48-9B82-5B729D5B23AD}" type="parTrans" cxnId="{6FCD93F2-AA24-E046-B096-53E4E75F18F2}">
      <dgm:prSet/>
      <dgm:spPr/>
      <dgm:t>
        <a:bodyPr/>
        <a:lstStyle/>
        <a:p>
          <a:endParaRPr lang="en-US"/>
        </a:p>
      </dgm:t>
    </dgm:pt>
    <dgm:pt modelId="{3141B616-909A-5542-BF4E-4E32B76A10AF}" type="sibTrans" cxnId="{6FCD93F2-AA24-E046-B096-53E4E75F18F2}">
      <dgm:prSet/>
      <dgm:spPr/>
      <dgm:t>
        <a:bodyPr/>
        <a:lstStyle/>
        <a:p>
          <a:endParaRPr lang="en-US"/>
        </a:p>
      </dgm:t>
    </dgm:pt>
    <dgm:pt modelId="{B8517B13-516D-AE44-8BAE-3D673ABB3259}">
      <dgm:prSet phldrT="[Text]" custT="1"/>
      <dgm:spPr/>
      <dgm:t>
        <a:bodyPr/>
        <a:lstStyle/>
        <a:p>
          <a:r>
            <a:rPr lang="en-US" sz="3000" b="1" dirty="0">
              <a:solidFill>
                <a:schemeClr val="bg1"/>
              </a:solidFill>
            </a:rPr>
            <a:t>PROCESSING</a:t>
          </a:r>
        </a:p>
      </dgm:t>
    </dgm:pt>
    <dgm:pt modelId="{4BB13554-3644-1845-9E1E-5E9167621394}" type="parTrans" cxnId="{360F79A8-4628-4D41-AA2B-F3FD3ADA30CA}">
      <dgm:prSet/>
      <dgm:spPr/>
      <dgm:t>
        <a:bodyPr/>
        <a:lstStyle/>
        <a:p>
          <a:endParaRPr lang="en-US"/>
        </a:p>
      </dgm:t>
    </dgm:pt>
    <dgm:pt modelId="{BB15E60D-4FB7-8146-82AF-3B119C4AC187}" type="sibTrans" cxnId="{360F79A8-4628-4D41-AA2B-F3FD3ADA30CA}">
      <dgm:prSet/>
      <dgm:spPr/>
      <dgm:t>
        <a:bodyPr/>
        <a:lstStyle/>
        <a:p>
          <a:endParaRPr lang="en-US"/>
        </a:p>
      </dgm:t>
    </dgm:pt>
    <dgm:pt modelId="{7E5CD6D2-64D3-284D-85D1-3A9F56C62AA4}" type="pres">
      <dgm:prSet presAssocID="{03EFBDD4-F08D-1C4C-9ADD-72B1B25ED816}" presName="composite" presStyleCnt="0">
        <dgm:presLayoutVars>
          <dgm:chMax val="1"/>
          <dgm:dir/>
          <dgm:resizeHandles val="exact"/>
        </dgm:presLayoutVars>
      </dgm:prSet>
      <dgm:spPr/>
    </dgm:pt>
    <dgm:pt modelId="{7F04B12E-B905-CD43-9EFE-4E6E539C61E4}" type="pres">
      <dgm:prSet presAssocID="{03EFBDD4-F08D-1C4C-9ADD-72B1B25ED816}" presName="radial" presStyleCnt="0">
        <dgm:presLayoutVars>
          <dgm:animLvl val="ctr"/>
        </dgm:presLayoutVars>
      </dgm:prSet>
      <dgm:spPr/>
    </dgm:pt>
    <dgm:pt modelId="{A4744AA1-C43E-E149-B897-4C480E77FAD2}" type="pres">
      <dgm:prSet presAssocID="{2CDDF216-E60E-B54D-9261-D6120B9F3FB5}" presName="centerShape" presStyleLbl="vennNode1" presStyleIdx="0" presStyleCnt="7" custScaleX="228329" custScaleY="66212" custLinFactNeighborX="38030" custLinFactNeighborY="0"/>
      <dgm:spPr/>
    </dgm:pt>
    <dgm:pt modelId="{3DFDDE6E-F84D-F14D-960D-59149C4446FA}" type="pres">
      <dgm:prSet presAssocID="{1B930F10-5988-9742-88E9-0C276C061501}" presName="node" presStyleLbl="vennNode1" presStyleIdx="1" presStyleCnt="7" custScaleX="328202" custRadScaleRad="100891" custRadScaleInc="-12329">
        <dgm:presLayoutVars>
          <dgm:bulletEnabled val="1"/>
        </dgm:presLayoutVars>
      </dgm:prSet>
      <dgm:spPr/>
    </dgm:pt>
    <dgm:pt modelId="{74D8CC52-609A-2D48-A559-FAF32D15465D}" type="pres">
      <dgm:prSet presAssocID="{74CEF763-8A66-EB4A-AA1F-A8BEE0DFA28E}" presName="node" presStyleLbl="vennNode1" presStyleIdx="2" presStyleCnt="7" custScaleX="337993" custRadScaleRad="133716" custRadScaleInc="103">
        <dgm:presLayoutVars>
          <dgm:bulletEnabled val="1"/>
        </dgm:presLayoutVars>
      </dgm:prSet>
      <dgm:spPr/>
    </dgm:pt>
    <dgm:pt modelId="{F2A74691-0AEB-F442-A7E8-46D8F0514EFF}" type="pres">
      <dgm:prSet presAssocID="{C7713BDE-091B-DE45-86F3-34A33F54E61A}" presName="node" presStyleLbl="vennNode1" presStyleIdx="3" presStyleCnt="7" custScaleX="327545" custScaleY="93491" custRadScaleRad="142747" custRadScaleInc="18385">
        <dgm:presLayoutVars>
          <dgm:bulletEnabled val="1"/>
        </dgm:presLayoutVars>
      </dgm:prSet>
      <dgm:spPr/>
    </dgm:pt>
    <dgm:pt modelId="{329F7242-59DB-754D-B3DE-7A3EB696327E}" type="pres">
      <dgm:prSet presAssocID="{1BF86CF3-5491-F843-9164-B21C53D387BF}" presName="node" presStyleLbl="vennNode1" presStyleIdx="4" presStyleCnt="7" custScaleX="292377" custRadScaleRad="110323" custRadScaleInc="75618">
        <dgm:presLayoutVars>
          <dgm:bulletEnabled val="1"/>
        </dgm:presLayoutVars>
      </dgm:prSet>
      <dgm:spPr/>
    </dgm:pt>
    <dgm:pt modelId="{D4B13B5C-D42E-0249-ACE4-40A4CCAC7B1C}" type="pres">
      <dgm:prSet presAssocID="{9109A3E7-544F-E545-A649-FF24E902A9A3}" presName="node" presStyleLbl="vennNode1" presStyleIdx="5" presStyleCnt="7" custScaleX="327720" custScaleY="119145" custRadScaleRad="115059" custRadScaleInc="43157">
        <dgm:presLayoutVars>
          <dgm:bulletEnabled val="1"/>
        </dgm:presLayoutVars>
      </dgm:prSet>
      <dgm:spPr/>
    </dgm:pt>
    <dgm:pt modelId="{870A198E-42F6-554A-B3F1-4B6D801FF561}" type="pres">
      <dgm:prSet presAssocID="{B8517B13-516D-AE44-8BAE-3D673ABB3259}" presName="node" presStyleLbl="vennNode1" presStyleIdx="6" presStyleCnt="7" custScaleX="345134" custRadScaleRad="92804" custRadScaleInc="-10674">
        <dgm:presLayoutVars>
          <dgm:bulletEnabled val="1"/>
        </dgm:presLayoutVars>
      </dgm:prSet>
      <dgm:spPr/>
    </dgm:pt>
  </dgm:ptLst>
  <dgm:cxnLst>
    <dgm:cxn modelId="{35280D15-9D1F-CE48-AED5-C331740A200E}" type="presOf" srcId="{2CDDF216-E60E-B54D-9261-D6120B9F3FB5}" destId="{A4744AA1-C43E-E149-B897-4C480E77FAD2}" srcOrd="0" destOrd="0" presId="urn:microsoft.com/office/officeart/2005/8/layout/radial3"/>
    <dgm:cxn modelId="{4200A918-790A-7143-9CFB-0686FCCCAD66}" type="presOf" srcId="{C7713BDE-091B-DE45-86F3-34A33F54E61A}" destId="{F2A74691-0AEB-F442-A7E8-46D8F0514EFF}" srcOrd="0" destOrd="0" presId="urn:microsoft.com/office/officeart/2005/8/layout/radial3"/>
    <dgm:cxn modelId="{CD2AC12C-F66B-C440-86A1-71F392AC95AD}" srcId="{2CDDF216-E60E-B54D-9261-D6120B9F3FB5}" destId="{74CEF763-8A66-EB4A-AA1F-A8BEE0DFA28E}" srcOrd="1" destOrd="0" parTransId="{45EE3974-6EBB-664F-8D9F-F0C9F744AB9B}" sibTransId="{5103783C-C54C-DE41-B39E-5F680E92DD22}"/>
    <dgm:cxn modelId="{DC6DAB2E-BAAF-4844-B948-7A4D77C296A9}" type="presOf" srcId="{03EFBDD4-F08D-1C4C-9ADD-72B1B25ED816}" destId="{7E5CD6D2-64D3-284D-85D1-3A9F56C62AA4}" srcOrd="0" destOrd="0" presId="urn:microsoft.com/office/officeart/2005/8/layout/radial3"/>
    <dgm:cxn modelId="{B163CE4A-F34C-554D-A6EA-F15E21478090}" srcId="{2CDDF216-E60E-B54D-9261-D6120B9F3FB5}" destId="{C7713BDE-091B-DE45-86F3-34A33F54E61A}" srcOrd="2" destOrd="0" parTransId="{F6A75D49-013E-2544-909B-9A9D4D3FC287}" sibTransId="{6FCDD58D-2B7B-6B42-8CAB-4EA54AFFAB2B}"/>
    <dgm:cxn modelId="{FFDCBD65-6628-BD4A-8CAA-477050DF5243}" type="presOf" srcId="{B8517B13-516D-AE44-8BAE-3D673ABB3259}" destId="{870A198E-42F6-554A-B3F1-4B6D801FF561}" srcOrd="0" destOrd="0" presId="urn:microsoft.com/office/officeart/2005/8/layout/radial3"/>
    <dgm:cxn modelId="{07387270-1FCC-A149-A574-3963D462AE2B}" type="presOf" srcId="{1BF86CF3-5491-F843-9164-B21C53D387BF}" destId="{329F7242-59DB-754D-B3DE-7A3EB696327E}" srcOrd="0" destOrd="0" presId="urn:microsoft.com/office/officeart/2005/8/layout/radial3"/>
    <dgm:cxn modelId="{B77F8781-77D3-9140-AD45-8FBB7E8846D2}" srcId="{2CDDF216-E60E-B54D-9261-D6120B9F3FB5}" destId="{1B930F10-5988-9742-88E9-0C276C061501}" srcOrd="0" destOrd="0" parTransId="{CC5F05DB-6218-C145-B6E0-72F50780008B}" sibTransId="{04BA5C1D-D2C2-D14E-AB5A-357261C0E3D0}"/>
    <dgm:cxn modelId="{3E919E92-E455-984F-980C-158687F6A01F}" type="presOf" srcId="{74CEF763-8A66-EB4A-AA1F-A8BEE0DFA28E}" destId="{74D8CC52-609A-2D48-A559-FAF32D15465D}" srcOrd="0" destOrd="0" presId="urn:microsoft.com/office/officeart/2005/8/layout/radial3"/>
    <dgm:cxn modelId="{360F79A8-4628-4D41-AA2B-F3FD3ADA30CA}" srcId="{2CDDF216-E60E-B54D-9261-D6120B9F3FB5}" destId="{B8517B13-516D-AE44-8BAE-3D673ABB3259}" srcOrd="5" destOrd="0" parTransId="{4BB13554-3644-1845-9E1E-5E9167621394}" sibTransId="{BB15E60D-4FB7-8146-82AF-3B119C4AC187}"/>
    <dgm:cxn modelId="{D0AE47AB-9C1E-FC4B-BDB3-81A2AED5363A}" srcId="{2CDDF216-E60E-B54D-9261-D6120B9F3FB5}" destId="{1BF86CF3-5491-F843-9164-B21C53D387BF}" srcOrd="3" destOrd="0" parTransId="{8F1E0199-A729-394B-9AE5-C9912862A15E}" sibTransId="{0AE8A335-A28E-B744-8890-7434AFDDC725}"/>
    <dgm:cxn modelId="{97DCB4B1-8FDC-3C41-B6F7-164CC7D069A8}" srcId="{03EFBDD4-F08D-1C4C-9ADD-72B1B25ED816}" destId="{2CDDF216-E60E-B54D-9261-D6120B9F3FB5}" srcOrd="0" destOrd="0" parTransId="{A1636435-34DE-C44B-B591-42B882CF76DC}" sibTransId="{23A6BC48-27E2-D242-9DA6-5168C316FD62}"/>
    <dgm:cxn modelId="{907A9BBD-AD8B-424D-8123-FAB130193A37}" type="presOf" srcId="{9109A3E7-544F-E545-A649-FF24E902A9A3}" destId="{D4B13B5C-D42E-0249-ACE4-40A4CCAC7B1C}" srcOrd="0" destOrd="0" presId="urn:microsoft.com/office/officeart/2005/8/layout/radial3"/>
    <dgm:cxn modelId="{6FCD93F2-AA24-E046-B096-53E4E75F18F2}" srcId="{2CDDF216-E60E-B54D-9261-D6120B9F3FB5}" destId="{9109A3E7-544F-E545-A649-FF24E902A9A3}" srcOrd="4" destOrd="0" parTransId="{6A06AE98-17DA-3B48-9B82-5B729D5B23AD}" sibTransId="{3141B616-909A-5542-BF4E-4E32B76A10AF}"/>
    <dgm:cxn modelId="{D71BE1FF-2557-7645-B85E-9EAB3D4F77BD}" type="presOf" srcId="{1B930F10-5988-9742-88E9-0C276C061501}" destId="{3DFDDE6E-F84D-F14D-960D-59149C4446FA}" srcOrd="0" destOrd="0" presId="urn:microsoft.com/office/officeart/2005/8/layout/radial3"/>
    <dgm:cxn modelId="{03DCBCD4-E7B7-5047-84B0-8E0FDAD8DD4A}" type="presParOf" srcId="{7E5CD6D2-64D3-284D-85D1-3A9F56C62AA4}" destId="{7F04B12E-B905-CD43-9EFE-4E6E539C61E4}" srcOrd="0" destOrd="0" presId="urn:microsoft.com/office/officeart/2005/8/layout/radial3"/>
    <dgm:cxn modelId="{471057E1-7B80-FF43-9FCD-244402EB65DB}" type="presParOf" srcId="{7F04B12E-B905-CD43-9EFE-4E6E539C61E4}" destId="{A4744AA1-C43E-E149-B897-4C480E77FAD2}" srcOrd="0" destOrd="0" presId="urn:microsoft.com/office/officeart/2005/8/layout/radial3"/>
    <dgm:cxn modelId="{09131930-3F85-D848-9BDD-9471E4437243}" type="presParOf" srcId="{7F04B12E-B905-CD43-9EFE-4E6E539C61E4}" destId="{3DFDDE6E-F84D-F14D-960D-59149C4446FA}" srcOrd="1" destOrd="0" presId="urn:microsoft.com/office/officeart/2005/8/layout/radial3"/>
    <dgm:cxn modelId="{BC671616-856F-8849-886C-A9A763A127E9}" type="presParOf" srcId="{7F04B12E-B905-CD43-9EFE-4E6E539C61E4}" destId="{74D8CC52-609A-2D48-A559-FAF32D15465D}" srcOrd="2" destOrd="0" presId="urn:microsoft.com/office/officeart/2005/8/layout/radial3"/>
    <dgm:cxn modelId="{BE998FE3-5DF6-4C46-840E-D1B25A1349AE}" type="presParOf" srcId="{7F04B12E-B905-CD43-9EFE-4E6E539C61E4}" destId="{F2A74691-0AEB-F442-A7E8-46D8F0514EFF}" srcOrd="3" destOrd="0" presId="urn:microsoft.com/office/officeart/2005/8/layout/radial3"/>
    <dgm:cxn modelId="{BDC3CBA2-02EC-0743-958F-27E03A31CB86}" type="presParOf" srcId="{7F04B12E-B905-CD43-9EFE-4E6E539C61E4}" destId="{329F7242-59DB-754D-B3DE-7A3EB696327E}" srcOrd="4" destOrd="0" presId="urn:microsoft.com/office/officeart/2005/8/layout/radial3"/>
    <dgm:cxn modelId="{15570136-24EB-1647-A267-5B7904CF74A4}" type="presParOf" srcId="{7F04B12E-B905-CD43-9EFE-4E6E539C61E4}" destId="{D4B13B5C-D42E-0249-ACE4-40A4CCAC7B1C}" srcOrd="5" destOrd="0" presId="urn:microsoft.com/office/officeart/2005/8/layout/radial3"/>
    <dgm:cxn modelId="{D00B41FA-92CB-3247-BE69-035385A3EB7F}" type="presParOf" srcId="{7F04B12E-B905-CD43-9EFE-4E6E539C61E4}" destId="{870A198E-42F6-554A-B3F1-4B6D801FF561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EFBDD4-F08D-1C4C-9ADD-72B1B25ED816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DDF216-E60E-B54D-9261-D6120B9F3FB5}">
      <dgm:prSet phldrT="[Text]" custT="1"/>
      <dgm:spPr/>
      <dgm:t>
        <a:bodyPr/>
        <a:lstStyle/>
        <a:p>
          <a:r>
            <a:rPr lang="en-US" sz="4200" b="1" dirty="0"/>
            <a:t>FOLIO ADDITIONAL FUNCTIONS</a:t>
          </a:r>
        </a:p>
      </dgm:t>
    </dgm:pt>
    <dgm:pt modelId="{A1636435-34DE-C44B-B591-42B882CF76DC}" type="parTrans" cxnId="{97DCB4B1-8FDC-3C41-B6F7-164CC7D069A8}">
      <dgm:prSet/>
      <dgm:spPr/>
      <dgm:t>
        <a:bodyPr/>
        <a:lstStyle/>
        <a:p>
          <a:endParaRPr lang="en-US"/>
        </a:p>
      </dgm:t>
    </dgm:pt>
    <dgm:pt modelId="{23A6BC48-27E2-D242-9DA6-5168C316FD62}" type="sibTrans" cxnId="{97DCB4B1-8FDC-3C41-B6F7-164CC7D069A8}">
      <dgm:prSet/>
      <dgm:spPr/>
      <dgm:t>
        <a:bodyPr/>
        <a:lstStyle/>
        <a:p>
          <a:endParaRPr lang="en-US"/>
        </a:p>
      </dgm:t>
    </dgm:pt>
    <dgm:pt modelId="{1B930F10-5988-9742-88E9-0C276C061501}">
      <dgm:prSet phldrT="[Text]" custT="1"/>
      <dgm:spPr/>
      <dgm:t>
        <a:bodyPr/>
        <a:lstStyle/>
        <a:p>
          <a:r>
            <a:rPr lang="en-US" sz="2600" b="1" dirty="0"/>
            <a:t>QUALITY LEVEL</a:t>
          </a:r>
        </a:p>
      </dgm:t>
    </dgm:pt>
    <dgm:pt modelId="{CC5F05DB-6218-C145-B6E0-72F50780008B}" type="parTrans" cxnId="{B77F8781-77D3-9140-AD45-8FBB7E8846D2}">
      <dgm:prSet/>
      <dgm:spPr/>
      <dgm:t>
        <a:bodyPr/>
        <a:lstStyle/>
        <a:p>
          <a:endParaRPr lang="en-US"/>
        </a:p>
      </dgm:t>
    </dgm:pt>
    <dgm:pt modelId="{04BA5C1D-D2C2-D14E-AB5A-357261C0E3D0}" type="sibTrans" cxnId="{B77F8781-77D3-9140-AD45-8FBB7E8846D2}">
      <dgm:prSet/>
      <dgm:spPr/>
      <dgm:t>
        <a:bodyPr/>
        <a:lstStyle/>
        <a:p>
          <a:endParaRPr lang="en-US"/>
        </a:p>
      </dgm:t>
    </dgm:pt>
    <dgm:pt modelId="{74CEF763-8A66-EB4A-AA1F-A8BEE0DFA28E}">
      <dgm:prSet phldrT="[Text]" custT="1"/>
      <dgm:spPr/>
      <dgm:t>
        <a:bodyPr/>
        <a:lstStyle/>
        <a:p>
          <a:r>
            <a:rPr lang="en-US" sz="2600" b="1" dirty="0"/>
            <a:t>CHOICE OF MODULES AND FORMATS</a:t>
          </a:r>
        </a:p>
      </dgm:t>
    </dgm:pt>
    <dgm:pt modelId="{45EE3974-6EBB-664F-8D9F-F0C9F744AB9B}" type="parTrans" cxnId="{CD2AC12C-F66B-C440-86A1-71F392AC95AD}">
      <dgm:prSet/>
      <dgm:spPr/>
      <dgm:t>
        <a:bodyPr/>
        <a:lstStyle/>
        <a:p>
          <a:endParaRPr lang="en-US"/>
        </a:p>
      </dgm:t>
    </dgm:pt>
    <dgm:pt modelId="{5103783C-C54C-DE41-B39E-5F680E92DD22}" type="sibTrans" cxnId="{CD2AC12C-F66B-C440-86A1-71F392AC95AD}">
      <dgm:prSet/>
      <dgm:spPr/>
      <dgm:t>
        <a:bodyPr/>
        <a:lstStyle/>
        <a:p>
          <a:endParaRPr lang="en-US"/>
        </a:p>
      </dgm:t>
    </dgm:pt>
    <dgm:pt modelId="{C7713BDE-091B-DE45-86F3-34A33F54E61A}">
      <dgm:prSet phldrT="[Text]" custT="1"/>
      <dgm:spPr/>
      <dgm:t>
        <a:bodyPr/>
        <a:lstStyle/>
        <a:p>
          <a:r>
            <a:rPr lang="en-US" sz="2600" b="1" dirty="0"/>
            <a:t>MUSEUM, ARCHIVE CONNECTION</a:t>
          </a:r>
        </a:p>
      </dgm:t>
    </dgm:pt>
    <dgm:pt modelId="{F6A75D49-013E-2544-909B-9A9D4D3FC287}" type="parTrans" cxnId="{B163CE4A-F34C-554D-A6EA-F15E21478090}">
      <dgm:prSet/>
      <dgm:spPr/>
      <dgm:t>
        <a:bodyPr/>
        <a:lstStyle/>
        <a:p>
          <a:endParaRPr lang="en-US"/>
        </a:p>
      </dgm:t>
    </dgm:pt>
    <dgm:pt modelId="{6FCDD58D-2B7B-6B42-8CAB-4EA54AFFAB2B}" type="sibTrans" cxnId="{B163CE4A-F34C-554D-A6EA-F15E21478090}">
      <dgm:prSet/>
      <dgm:spPr/>
      <dgm:t>
        <a:bodyPr/>
        <a:lstStyle/>
        <a:p>
          <a:endParaRPr lang="en-US"/>
        </a:p>
      </dgm:t>
    </dgm:pt>
    <dgm:pt modelId="{1BF86CF3-5491-F843-9164-B21C53D387BF}">
      <dgm:prSet phldrT="[Text]" custT="1"/>
      <dgm:spPr/>
      <dgm:t>
        <a:bodyPr/>
        <a:lstStyle/>
        <a:p>
          <a:r>
            <a:rPr lang="en-US" sz="2600" b="1" dirty="0"/>
            <a:t>FLEXIBLE PARAMETERISABLEWORKFLOWS</a:t>
          </a:r>
        </a:p>
      </dgm:t>
    </dgm:pt>
    <dgm:pt modelId="{8F1E0199-A729-394B-9AE5-C9912862A15E}" type="parTrans" cxnId="{D0AE47AB-9C1E-FC4B-BDB3-81A2AED5363A}">
      <dgm:prSet/>
      <dgm:spPr/>
      <dgm:t>
        <a:bodyPr/>
        <a:lstStyle/>
        <a:p>
          <a:endParaRPr lang="en-US"/>
        </a:p>
      </dgm:t>
    </dgm:pt>
    <dgm:pt modelId="{0AE8A335-A28E-B744-8890-7434AFDDC725}" type="sibTrans" cxnId="{D0AE47AB-9C1E-FC4B-BDB3-81A2AED5363A}">
      <dgm:prSet/>
      <dgm:spPr/>
      <dgm:t>
        <a:bodyPr/>
        <a:lstStyle/>
        <a:p>
          <a:endParaRPr lang="en-US"/>
        </a:p>
      </dgm:t>
    </dgm:pt>
    <dgm:pt modelId="{9109A3E7-544F-E545-A649-FF24E902A9A3}">
      <dgm:prSet phldrT="[Text]" custT="1"/>
      <dgm:spPr/>
      <dgm:t>
        <a:bodyPr/>
        <a:lstStyle/>
        <a:p>
          <a:r>
            <a:rPr lang="en-US" sz="2600" b="1" dirty="0"/>
            <a:t>ARTIFICIAL INTELLIGENCE</a:t>
          </a:r>
        </a:p>
      </dgm:t>
    </dgm:pt>
    <dgm:pt modelId="{6A06AE98-17DA-3B48-9B82-5B729D5B23AD}" type="parTrans" cxnId="{6FCD93F2-AA24-E046-B096-53E4E75F18F2}">
      <dgm:prSet/>
      <dgm:spPr/>
      <dgm:t>
        <a:bodyPr/>
        <a:lstStyle/>
        <a:p>
          <a:endParaRPr lang="en-US"/>
        </a:p>
      </dgm:t>
    </dgm:pt>
    <dgm:pt modelId="{3141B616-909A-5542-BF4E-4E32B76A10AF}" type="sibTrans" cxnId="{6FCD93F2-AA24-E046-B096-53E4E75F18F2}">
      <dgm:prSet/>
      <dgm:spPr/>
      <dgm:t>
        <a:bodyPr/>
        <a:lstStyle/>
        <a:p>
          <a:endParaRPr lang="en-US"/>
        </a:p>
      </dgm:t>
    </dgm:pt>
    <dgm:pt modelId="{B8517B13-516D-AE44-8BAE-3D673ABB3259}">
      <dgm:prSet phldrT="[Text]" custT="1"/>
      <dgm:spPr/>
      <dgm:t>
        <a:bodyPr/>
        <a:lstStyle/>
        <a:p>
          <a:r>
            <a:rPr lang="en-US" sz="2600" b="1" dirty="0"/>
            <a:t>EDITORIAL SYSTEM</a:t>
          </a:r>
        </a:p>
      </dgm:t>
    </dgm:pt>
    <dgm:pt modelId="{4BB13554-3644-1845-9E1E-5E9167621394}" type="parTrans" cxnId="{360F79A8-4628-4D41-AA2B-F3FD3ADA30CA}">
      <dgm:prSet/>
      <dgm:spPr/>
      <dgm:t>
        <a:bodyPr/>
        <a:lstStyle/>
        <a:p>
          <a:endParaRPr lang="en-US"/>
        </a:p>
      </dgm:t>
    </dgm:pt>
    <dgm:pt modelId="{BB15E60D-4FB7-8146-82AF-3B119C4AC187}" type="sibTrans" cxnId="{360F79A8-4628-4D41-AA2B-F3FD3ADA30CA}">
      <dgm:prSet/>
      <dgm:spPr/>
      <dgm:t>
        <a:bodyPr/>
        <a:lstStyle/>
        <a:p>
          <a:endParaRPr lang="en-US"/>
        </a:p>
      </dgm:t>
    </dgm:pt>
    <dgm:pt modelId="{5772C358-D6A9-D84F-9589-908197C631AC}">
      <dgm:prSet phldrT="[Text]" custT="1"/>
      <dgm:spPr/>
      <dgm:t>
        <a:bodyPr/>
        <a:lstStyle/>
        <a:p>
          <a:r>
            <a:rPr lang="en-US" sz="2600" b="1" dirty="0"/>
            <a:t>PARAMETER-DRIVEN INDIVIDUAL SKIN</a:t>
          </a:r>
        </a:p>
      </dgm:t>
    </dgm:pt>
    <dgm:pt modelId="{1D8998C2-2AF7-3247-8365-9751B12E4B34}" type="parTrans" cxnId="{40129F1E-F261-ED44-8C41-E9935463EA45}">
      <dgm:prSet/>
      <dgm:spPr/>
      <dgm:t>
        <a:bodyPr/>
        <a:lstStyle/>
        <a:p>
          <a:endParaRPr lang="en-US"/>
        </a:p>
      </dgm:t>
    </dgm:pt>
    <dgm:pt modelId="{879ADCF7-2AC3-F54D-8FF2-714A0BA85328}" type="sibTrans" cxnId="{40129F1E-F261-ED44-8C41-E9935463EA45}">
      <dgm:prSet/>
      <dgm:spPr/>
      <dgm:t>
        <a:bodyPr/>
        <a:lstStyle/>
        <a:p>
          <a:endParaRPr lang="en-US"/>
        </a:p>
      </dgm:t>
    </dgm:pt>
    <dgm:pt modelId="{7E5CD6D2-64D3-284D-85D1-3A9F56C62AA4}" type="pres">
      <dgm:prSet presAssocID="{03EFBDD4-F08D-1C4C-9ADD-72B1B25ED816}" presName="composite" presStyleCnt="0">
        <dgm:presLayoutVars>
          <dgm:chMax val="1"/>
          <dgm:dir/>
          <dgm:resizeHandles val="exact"/>
        </dgm:presLayoutVars>
      </dgm:prSet>
      <dgm:spPr/>
    </dgm:pt>
    <dgm:pt modelId="{7F04B12E-B905-CD43-9EFE-4E6E539C61E4}" type="pres">
      <dgm:prSet presAssocID="{03EFBDD4-F08D-1C4C-9ADD-72B1B25ED816}" presName="radial" presStyleCnt="0">
        <dgm:presLayoutVars>
          <dgm:animLvl val="ctr"/>
        </dgm:presLayoutVars>
      </dgm:prSet>
      <dgm:spPr/>
    </dgm:pt>
    <dgm:pt modelId="{A4744AA1-C43E-E149-B897-4C480E77FAD2}" type="pres">
      <dgm:prSet presAssocID="{2CDDF216-E60E-B54D-9261-D6120B9F3FB5}" presName="centerShape" presStyleLbl="vennNode1" presStyleIdx="0" presStyleCnt="8" custScaleX="164418" custScaleY="73855" custLinFactNeighborX="-6120" custLinFactNeighborY="-6261"/>
      <dgm:spPr/>
    </dgm:pt>
    <dgm:pt modelId="{3DFDDE6E-F84D-F14D-960D-59149C4446FA}" type="pres">
      <dgm:prSet presAssocID="{1B930F10-5988-9742-88E9-0C276C061501}" presName="node" presStyleLbl="vennNode1" presStyleIdx="1" presStyleCnt="8" custScaleX="226961" custRadScaleRad="119789" custRadScaleInc="-64151">
        <dgm:presLayoutVars>
          <dgm:bulletEnabled val="1"/>
        </dgm:presLayoutVars>
      </dgm:prSet>
      <dgm:spPr/>
    </dgm:pt>
    <dgm:pt modelId="{74D8CC52-609A-2D48-A559-FAF32D15465D}" type="pres">
      <dgm:prSet presAssocID="{74CEF763-8A66-EB4A-AA1F-A8BEE0DFA28E}" presName="node" presStyleLbl="vennNode1" presStyleIdx="2" presStyleCnt="8" custScaleX="226499" custRadScaleRad="132675" custRadScaleInc="-11804">
        <dgm:presLayoutVars>
          <dgm:bulletEnabled val="1"/>
        </dgm:presLayoutVars>
      </dgm:prSet>
      <dgm:spPr/>
    </dgm:pt>
    <dgm:pt modelId="{F2A74691-0AEB-F442-A7E8-46D8F0514EFF}" type="pres">
      <dgm:prSet presAssocID="{C7713BDE-091B-DE45-86F3-34A33F54E61A}" presName="node" presStyleLbl="vennNode1" presStyleIdx="3" presStyleCnt="8" custScaleX="187849" custScaleY="122512" custRadScaleRad="149761" custRadScaleInc="-28765">
        <dgm:presLayoutVars>
          <dgm:bulletEnabled val="1"/>
        </dgm:presLayoutVars>
      </dgm:prSet>
      <dgm:spPr/>
    </dgm:pt>
    <dgm:pt modelId="{329F7242-59DB-754D-B3DE-7A3EB696327E}" type="pres">
      <dgm:prSet presAssocID="{1BF86CF3-5491-F843-9164-B21C53D387BF}" presName="node" presStyleLbl="vennNode1" presStyleIdx="4" presStyleCnt="8" custScaleX="260457" custScaleY="116269" custRadScaleRad="144408" custRadScaleInc="-61134">
        <dgm:presLayoutVars>
          <dgm:bulletEnabled val="1"/>
        </dgm:presLayoutVars>
      </dgm:prSet>
      <dgm:spPr/>
    </dgm:pt>
    <dgm:pt modelId="{D4B13B5C-D42E-0249-ACE4-40A4CCAC7B1C}" type="pres">
      <dgm:prSet presAssocID="{9109A3E7-544F-E545-A649-FF24E902A9A3}" presName="node" presStyleLbl="vennNode1" presStyleIdx="5" presStyleCnt="8" custScaleX="208507" custRadScaleRad="98171" custRadScaleInc="-4670">
        <dgm:presLayoutVars>
          <dgm:bulletEnabled val="1"/>
        </dgm:presLayoutVars>
      </dgm:prSet>
      <dgm:spPr/>
    </dgm:pt>
    <dgm:pt modelId="{870A198E-42F6-554A-B3F1-4B6D801FF561}" type="pres">
      <dgm:prSet presAssocID="{B8517B13-516D-AE44-8BAE-3D673ABB3259}" presName="node" presStyleLbl="vennNode1" presStyleIdx="6" presStyleCnt="8" custScaleX="234872" custRadScaleRad="167244" custRadScaleInc="-16449">
        <dgm:presLayoutVars>
          <dgm:bulletEnabled val="1"/>
        </dgm:presLayoutVars>
      </dgm:prSet>
      <dgm:spPr/>
    </dgm:pt>
    <dgm:pt modelId="{3218735D-D34B-D244-89E8-C391551B3AC1}" type="pres">
      <dgm:prSet presAssocID="{5772C358-D6A9-D84F-9589-908197C631AC}" presName="node" presStyleLbl="vennNode1" presStyleIdx="7" presStyleCnt="8" custScaleX="192371" custScaleY="157100" custRadScaleRad="167222" custRadScaleInc="-47954">
        <dgm:presLayoutVars>
          <dgm:bulletEnabled val="1"/>
        </dgm:presLayoutVars>
      </dgm:prSet>
      <dgm:spPr/>
    </dgm:pt>
  </dgm:ptLst>
  <dgm:cxnLst>
    <dgm:cxn modelId="{40129F1E-F261-ED44-8C41-E9935463EA45}" srcId="{2CDDF216-E60E-B54D-9261-D6120B9F3FB5}" destId="{5772C358-D6A9-D84F-9589-908197C631AC}" srcOrd="6" destOrd="0" parTransId="{1D8998C2-2AF7-3247-8365-9751B12E4B34}" sibTransId="{879ADCF7-2AC3-F54D-8FF2-714A0BA85328}"/>
    <dgm:cxn modelId="{493E6227-8E43-6746-8967-BC5F255DC5B2}" type="presOf" srcId="{5772C358-D6A9-D84F-9589-908197C631AC}" destId="{3218735D-D34B-D244-89E8-C391551B3AC1}" srcOrd="0" destOrd="0" presId="urn:microsoft.com/office/officeart/2005/8/layout/radial3"/>
    <dgm:cxn modelId="{CD2AC12C-F66B-C440-86A1-71F392AC95AD}" srcId="{2CDDF216-E60E-B54D-9261-D6120B9F3FB5}" destId="{74CEF763-8A66-EB4A-AA1F-A8BEE0DFA28E}" srcOrd="1" destOrd="0" parTransId="{45EE3974-6EBB-664F-8D9F-F0C9F744AB9B}" sibTransId="{5103783C-C54C-DE41-B39E-5F680E92DD22}"/>
    <dgm:cxn modelId="{B163CE4A-F34C-554D-A6EA-F15E21478090}" srcId="{2CDDF216-E60E-B54D-9261-D6120B9F3FB5}" destId="{C7713BDE-091B-DE45-86F3-34A33F54E61A}" srcOrd="2" destOrd="0" parTransId="{F6A75D49-013E-2544-909B-9A9D4D3FC287}" sibTransId="{6FCDD58D-2B7B-6B42-8CAB-4EA54AFFAB2B}"/>
    <dgm:cxn modelId="{044AE06D-3F03-8940-A4FE-616CE5A8C5DE}" type="presOf" srcId="{74CEF763-8A66-EB4A-AA1F-A8BEE0DFA28E}" destId="{74D8CC52-609A-2D48-A559-FAF32D15465D}" srcOrd="0" destOrd="0" presId="urn:microsoft.com/office/officeart/2005/8/layout/radial3"/>
    <dgm:cxn modelId="{B77F8781-77D3-9140-AD45-8FBB7E8846D2}" srcId="{2CDDF216-E60E-B54D-9261-D6120B9F3FB5}" destId="{1B930F10-5988-9742-88E9-0C276C061501}" srcOrd="0" destOrd="0" parTransId="{CC5F05DB-6218-C145-B6E0-72F50780008B}" sibTransId="{04BA5C1D-D2C2-D14E-AB5A-357261C0E3D0}"/>
    <dgm:cxn modelId="{B617DD82-39D3-E742-A13C-9093FBE25C4A}" type="presOf" srcId="{1B930F10-5988-9742-88E9-0C276C061501}" destId="{3DFDDE6E-F84D-F14D-960D-59149C4446FA}" srcOrd="0" destOrd="0" presId="urn:microsoft.com/office/officeart/2005/8/layout/radial3"/>
    <dgm:cxn modelId="{D4904BA7-ADD5-534A-8994-81349B8D36DE}" type="presOf" srcId="{9109A3E7-544F-E545-A649-FF24E902A9A3}" destId="{D4B13B5C-D42E-0249-ACE4-40A4CCAC7B1C}" srcOrd="0" destOrd="0" presId="urn:microsoft.com/office/officeart/2005/8/layout/radial3"/>
    <dgm:cxn modelId="{360F79A8-4628-4D41-AA2B-F3FD3ADA30CA}" srcId="{2CDDF216-E60E-B54D-9261-D6120B9F3FB5}" destId="{B8517B13-516D-AE44-8BAE-3D673ABB3259}" srcOrd="5" destOrd="0" parTransId="{4BB13554-3644-1845-9E1E-5E9167621394}" sibTransId="{BB15E60D-4FB7-8146-82AF-3B119C4AC187}"/>
    <dgm:cxn modelId="{D0AE47AB-9C1E-FC4B-BDB3-81A2AED5363A}" srcId="{2CDDF216-E60E-B54D-9261-D6120B9F3FB5}" destId="{1BF86CF3-5491-F843-9164-B21C53D387BF}" srcOrd="3" destOrd="0" parTransId="{8F1E0199-A729-394B-9AE5-C9912862A15E}" sibTransId="{0AE8A335-A28E-B744-8890-7434AFDDC725}"/>
    <dgm:cxn modelId="{97DCB4B1-8FDC-3C41-B6F7-164CC7D069A8}" srcId="{03EFBDD4-F08D-1C4C-9ADD-72B1B25ED816}" destId="{2CDDF216-E60E-B54D-9261-D6120B9F3FB5}" srcOrd="0" destOrd="0" parTransId="{A1636435-34DE-C44B-B591-42B882CF76DC}" sibTransId="{23A6BC48-27E2-D242-9DA6-5168C316FD62}"/>
    <dgm:cxn modelId="{4D8778B5-21C8-D645-A804-22E1044C9C7F}" type="presOf" srcId="{1BF86CF3-5491-F843-9164-B21C53D387BF}" destId="{329F7242-59DB-754D-B3DE-7A3EB696327E}" srcOrd="0" destOrd="0" presId="urn:microsoft.com/office/officeart/2005/8/layout/radial3"/>
    <dgm:cxn modelId="{70B5F7BC-BF62-F542-9945-8E6D2F2A7D60}" type="presOf" srcId="{C7713BDE-091B-DE45-86F3-34A33F54E61A}" destId="{F2A74691-0AEB-F442-A7E8-46D8F0514EFF}" srcOrd="0" destOrd="0" presId="urn:microsoft.com/office/officeart/2005/8/layout/radial3"/>
    <dgm:cxn modelId="{709E4BE7-FCE0-3046-A7F8-4476BE23387F}" type="presOf" srcId="{B8517B13-516D-AE44-8BAE-3D673ABB3259}" destId="{870A198E-42F6-554A-B3F1-4B6D801FF561}" srcOrd="0" destOrd="0" presId="urn:microsoft.com/office/officeart/2005/8/layout/radial3"/>
    <dgm:cxn modelId="{6FCD93F2-AA24-E046-B096-53E4E75F18F2}" srcId="{2CDDF216-E60E-B54D-9261-D6120B9F3FB5}" destId="{9109A3E7-544F-E545-A649-FF24E902A9A3}" srcOrd="4" destOrd="0" parTransId="{6A06AE98-17DA-3B48-9B82-5B729D5B23AD}" sibTransId="{3141B616-909A-5542-BF4E-4E32B76A10AF}"/>
    <dgm:cxn modelId="{7229C4F3-003F-BD4D-B15A-93F7DF9898C7}" type="presOf" srcId="{03EFBDD4-F08D-1C4C-9ADD-72B1B25ED816}" destId="{7E5CD6D2-64D3-284D-85D1-3A9F56C62AA4}" srcOrd="0" destOrd="0" presId="urn:microsoft.com/office/officeart/2005/8/layout/radial3"/>
    <dgm:cxn modelId="{C32FADF5-A8D6-224E-A027-D51C4DD2B5CF}" type="presOf" srcId="{2CDDF216-E60E-B54D-9261-D6120B9F3FB5}" destId="{A4744AA1-C43E-E149-B897-4C480E77FAD2}" srcOrd="0" destOrd="0" presId="urn:microsoft.com/office/officeart/2005/8/layout/radial3"/>
    <dgm:cxn modelId="{9DF25A13-9A69-2A45-876E-6A65243D4A87}" type="presParOf" srcId="{7E5CD6D2-64D3-284D-85D1-3A9F56C62AA4}" destId="{7F04B12E-B905-CD43-9EFE-4E6E539C61E4}" srcOrd="0" destOrd="0" presId="urn:microsoft.com/office/officeart/2005/8/layout/radial3"/>
    <dgm:cxn modelId="{4C66BC49-9CC5-FD41-AA41-57EE4E9DEF67}" type="presParOf" srcId="{7F04B12E-B905-CD43-9EFE-4E6E539C61E4}" destId="{A4744AA1-C43E-E149-B897-4C480E77FAD2}" srcOrd="0" destOrd="0" presId="urn:microsoft.com/office/officeart/2005/8/layout/radial3"/>
    <dgm:cxn modelId="{DE783831-7F96-7642-B62B-4BE2E19B0FA6}" type="presParOf" srcId="{7F04B12E-B905-CD43-9EFE-4E6E539C61E4}" destId="{3DFDDE6E-F84D-F14D-960D-59149C4446FA}" srcOrd="1" destOrd="0" presId="urn:microsoft.com/office/officeart/2005/8/layout/radial3"/>
    <dgm:cxn modelId="{B040C93B-D1BE-5E43-B7FE-7B8D8ECBE2F1}" type="presParOf" srcId="{7F04B12E-B905-CD43-9EFE-4E6E539C61E4}" destId="{74D8CC52-609A-2D48-A559-FAF32D15465D}" srcOrd="2" destOrd="0" presId="urn:microsoft.com/office/officeart/2005/8/layout/radial3"/>
    <dgm:cxn modelId="{08785D01-CFC6-9341-8A49-6BAD18313402}" type="presParOf" srcId="{7F04B12E-B905-CD43-9EFE-4E6E539C61E4}" destId="{F2A74691-0AEB-F442-A7E8-46D8F0514EFF}" srcOrd="3" destOrd="0" presId="urn:microsoft.com/office/officeart/2005/8/layout/radial3"/>
    <dgm:cxn modelId="{C9E97A1C-5539-0B4D-A369-AB6116E1D949}" type="presParOf" srcId="{7F04B12E-B905-CD43-9EFE-4E6E539C61E4}" destId="{329F7242-59DB-754D-B3DE-7A3EB696327E}" srcOrd="4" destOrd="0" presId="urn:microsoft.com/office/officeart/2005/8/layout/radial3"/>
    <dgm:cxn modelId="{073930A1-EF5F-CA41-BCC5-5305EE13B901}" type="presParOf" srcId="{7F04B12E-B905-CD43-9EFE-4E6E539C61E4}" destId="{D4B13B5C-D42E-0249-ACE4-40A4CCAC7B1C}" srcOrd="5" destOrd="0" presId="urn:microsoft.com/office/officeart/2005/8/layout/radial3"/>
    <dgm:cxn modelId="{8138E590-BB64-254C-B251-D9941DFCE425}" type="presParOf" srcId="{7F04B12E-B905-CD43-9EFE-4E6E539C61E4}" destId="{870A198E-42F6-554A-B3F1-4B6D801FF561}" srcOrd="6" destOrd="0" presId="urn:microsoft.com/office/officeart/2005/8/layout/radial3"/>
    <dgm:cxn modelId="{4552F295-0D9A-4142-A63A-AFC712053434}" type="presParOf" srcId="{7F04B12E-B905-CD43-9EFE-4E6E539C61E4}" destId="{3218735D-D34B-D244-89E8-C391551B3AC1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44AA1-C43E-E149-B897-4C480E77FAD2}">
      <dsp:nvSpPr>
        <dsp:cNvPr id="0" name=""/>
        <dsp:cNvSpPr/>
      </dsp:nvSpPr>
      <dsp:spPr>
        <a:xfrm>
          <a:off x="1725522" y="416435"/>
          <a:ext cx="5204322" cy="288825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CENTRAL SHARED FUNCTIONS</a:t>
          </a:r>
        </a:p>
      </dsp:txBody>
      <dsp:txXfrm>
        <a:off x="2487677" y="839410"/>
        <a:ext cx="3680012" cy="2042307"/>
      </dsp:txXfrm>
    </dsp:sp>
    <dsp:sp modelId="{3DFDDE6E-F84D-F14D-960D-59149C4446FA}">
      <dsp:nvSpPr>
        <dsp:cNvPr id="0" name=""/>
        <dsp:cNvSpPr/>
      </dsp:nvSpPr>
      <dsp:spPr>
        <a:xfrm>
          <a:off x="3281262" y="0"/>
          <a:ext cx="3146092" cy="81112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NAMESPACES</a:t>
          </a:r>
        </a:p>
      </dsp:txBody>
      <dsp:txXfrm>
        <a:off x="3741997" y="118786"/>
        <a:ext cx="2224622" cy="573551"/>
      </dsp:txXfrm>
    </dsp:sp>
    <dsp:sp modelId="{74D8CC52-609A-2D48-A559-FAF32D15465D}">
      <dsp:nvSpPr>
        <dsp:cNvPr id="0" name=""/>
        <dsp:cNvSpPr/>
      </dsp:nvSpPr>
      <dsp:spPr>
        <a:xfrm>
          <a:off x="4975408" y="536453"/>
          <a:ext cx="3626857" cy="123224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DIGITAL COLLECTIONS</a:t>
          </a:r>
        </a:p>
      </dsp:txBody>
      <dsp:txXfrm>
        <a:off x="5506549" y="716911"/>
        <a:ext cx="2564575" cy="871330"/>
      </dsp:txXfrm>
    </dsp:sp>
    <dsp:sp modelId="{F2A74691-0AEB-F442-A7E8-46D8F0514EFF}">
      <dsp:nvSpPr>
        <dsp:cNvPr id="0" name=""/>
        <dsp:cNvSpPr/>
      </dsp:nvSpPr>
      <dsp:spPr>
        <a:xfrm>
          <a:off x="5604629" y="2184085"/>
          <a:ext cx="2997636" cy="144412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QUALITY LEVELS</a:t>
          </a:r>
        </a:p>
      </dsp:txBody>
      <dsp:txXfrm>
        <a:off x="6043623" y="2395573"/>
        <a:ext cx="2119648" cy="1021152"/>
      </dsp:txXfrm>
    </dsp:sp>
    <dsp:sp modelId="{329F7242-59DB-754D-B3DE-7A3EB696327E}">
      <dsp:nvSpPr>
        <dsp:cNvPr id="0" name=""/>
        <dsp:cNvSpPr/>
      </dsp:nvSpPr>
      <dsp:spPr>
        <a:xfrm>
          <a:off x="4724072" y="3745966"/>
          <a:ext cx="3878193" cy="128637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BIBLIOGRAPHY MANAGEMENT</a:t>
          </a:r>
        </a:p>
      </dsp:txBody>
      <dsp:txXfrm>
        <a:off x="5292020" y="3934351"/>
        <a:ext cx="2742297" cy="909602"/>
      </dsp:txXfrm>
    </dsp:sp>
    <dsp:sp modelId="{D4B13B5C-D42E-0249-ACE4-40A4CCAC7B1C}">
      <dsp:nvSpPr>
        <dsp:cNvPr id="0" name=""/>
        <dsp:cNvSpPr/>
      </dsp:nvSpPr>
      <dsp:spPr>
        <a:xfrm>
          <a:off x="207776" y="1901247"/>
          <a:ext cx="2250891" cy="97023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GATE</a:t>
          </a:r>
        </a:p>
      </dsp:txBody>
      <dsp:txXfrm>
        <a:off x="537411" y="2043335"/>
        <a:ext cx="1591621" cy="686062"/>
      </dsp:txXfrm>
    </dsp:sp>
    <dsp:sp modelId="{34BB000C-B46E-F349-8EAE-D754A30BBD04}">
      <dsp:nvSpPr>
        <dsp:cNvPr id="0" name=""/>
        <dsp:cNvSpPr/>
      </dsp:nvSpPr>
      <dsp:spPr>
        <a:xfrm>
          <a:off x="166673" y="164984"/>
          <a:ext cx="3303979" cy="144412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COPYRIGHT INFORMATION</a:t>
          </a:r>
        </a:p>
      </dsp:txBody>
      <dsp:txXfrm>
        <a:off x="650530" y="376472"/>
        <a:ext cx="2336265" cy="1021152"/>
      </dsp:txXfrm>
    </dsp:sp>
    <dsp:sp modelId="{870A198E-42F6-554A-B3F1-4B6D801FF561}">
      <dsp:nvSpPr>
        <dsp:cNvPr id="0" name=""/>
        <dsp:cNvSpPr/>
      </dsp:nvSpPr>
      <dsp:spPr>
        <a:xfrm>
          <a:off x="317689" y="3298819"/>
          <a:ext cx="4826914" cy="144412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USER MANAGEMENT AUTHENTICATION AND ACCESS RIGHTS</a:t>
          </a:r>
        </a:p>
      </dsp:txBody>
      <dsp:txXfrm>
        <a:off x="1024574" y="3510307"/>
        <a:ext cx="3413144" cy="1021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44AA1-C43E-E149-B897-4C480E77FAD2}">
      <dsp:nvSpPr>
        <dsp:cNvPr id="0" name=""/>
        <dsp:cNvSpPr/>
      </dsp:nvSpPr>
      <dsp:spPr>
        <a:xfrm>
          <a:off x="2147927" y="1304809"/>
          <a:ext cx="4176354" cy="187961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CENTRAL SHARED FUNCTIONS</a:t>
          </a:r>
        </a:p>
      </dsp:txBody>
      <dsp:txXfrm>
        <a:off x="2759540" y="1580073"/>
        <a:ext cx="2953128" cy="1329089"/>
      </dsp:txXfrm>
    </dsp:sp>
    <dsp:sp modelId="{3DFDDE6E-F84D-F14D-960D-59149C4446FA}">
      <dsp:nvSpPr>
        <dsp:cNvPr id="0" name=""/>
        <dsp:cNvSpPr/>
      </dsp:nvSpPr>
      <dsp:spPr>
        <a:xfrm>
          <a:off x="1330069" y="-11334"/>
          <a:ext cx="3335313" cy="14695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WORKFLOW</a:t>
          </a:r>
        </a:p>
      </dsp:txBody>
      <dsp:txXfrm>
        <a:off x="1818514" y="203877"/>
        <a:ext cx="2358423" cy="1039131"/>
      </dsp:txXfrm>
    </dsp:sp>
    <dsp:sp modelId="{74D8CC52-609A-2D48-A559-FAF32D15465D}">
      <dsp:nvSpPr>
        <dsp:cNvPr id="0" name=""/>
        <dsp:cNvSpPr/>
      </dsp:nvSpPr>
      <dsp:spPr>
        <a:xfrm>
          <a:off x="3923988" y="0"/>
          <a:ext cx="3328524" cy="14695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DIGITISATION REGISTRY</a:t>
          </a:r>
        </a:p>
      </dsp:txBody>
      <dsp:txXfrm>
        <a:off x="4411439" y="215211"/>
        <a:ext cx="2353622" cy="1039131"/>
      </dsp:txXfrm>
    </dsp:sp>
    <dsp:sp modelId="{F2A74691-0AEB-F442-A7E8-46D8F0514EFF}">
      <dsp:nvSpPr>
        <dsp:cNvPr id="0" name=""/>
        <dsp:cNvSpPr/>
      </dsp:nvSpPr>
      <dsp:spPr>
        <a:xfrm>
          <a:off x="5841724" y="2640444"/>
          <a:ext cx="2760541" cy="92586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WEB-ARCHIVING</a:t>
          </a:r>
        </a:p>
      </dsp:txBody>
      <dsp:txXfrm>
        <a:off x="6245996" y="2776033"/>
        <a:ext cx="1951997" cy="654684"/>
      </dsp:txXfrm>
    </dsp:sp>
    <dsp:sp modelId="{329F7242-59DB-754D-B3DE-7A3EB696327E}">
      <dsp:nvSpPr>
        <dsp:cNvPr id="0" name=""/>
        <dsp:cNvSpPr/>
      </dsp:nvSpPr>
      <dsp:spPr>
        <a:xfrm>
          <a:off x="3713002" y="3391301"/>
          <a:ext cx="4889263" cy="17086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COMMON CATALOGUE INTERLIBRARY LOAN</a:t>
          </a:r>
        </a:p>
      </dsp:txBody>
      <dsp:txXfrm>
        <a:off x="4429018" y="3641525"/>
        <a:ext cx="3457231" cy="1208187"/>
      </dsp:txXfrm>
    </dsp:sp>
    <dsp:sp modelId="{D4B13B5C-D42E-0249-ACE4-40A4CCAC7B1C}">
      <dsp:nvSpPr>
        <dsp:cNvPr id="0" name=""/>
        <dsp:cNvSpPr/>
      </dsp:nvSpPr>
      <dsp:spPr>
        <a:xfrm>
          <a:off x="1289835" y="3722834"/>
          <a:ext cx="3064122" cy="14695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DIGITISATION ACTIVITIES</a:t>
          </a:r>
        </a:p>
      </dsp:txBody>
      <dsp:txXfrm>
        <a:off x="1738565" y="3938045"/>
        <a:ext cx="2166662" cy="1039131"/>
      </dsp:txXfrm>
    </dsp:sp>
    <dsp:sp modelId="{870A198E-42F6-554A-B3F1-4B6D801FF561}">
      <dsp:nvSpPr>
        <dsp:cNvPr id="0" name=""/>
        <dsp:cNvSpPr/>
      </dsp:nvSpPr>
      <dsp:spPr>
        <a:xfrm>
          <a:off x="0" y="2708334"/>
          <a:ext cx="3451570" cy="14695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LONG TERM PRESERVATION</a:t>
          </a:r>
        </a:p>
      </dsp:txBody>
      <dsp:txXfrm>
        <a:off x="505471" y="2923545"/>
        <a:ext cx="2440628" cy="1039131"/>
      </dsp:txXfrm>
    </dsp:sp>
    <dsp:sp modelId="{3218735D-D34B-D244-89E8-C391551B3AC1}">
      <dsp:nvSpPr>
        <dsp:cNvPr id="0" name=""/>
        <dsp:cNvSpPr/>
      </dsp:nvSpPr>
      <dsp:spPr>
        <a:xfrm>
          <a:off x="0" y="1133943"/>
          <a:ext cx="2826995" cy="14695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PARAMETER-DRIVEN INDIVIDUAL SKIN</a:t>
          </a:r>
        </a:p>
      </dsp:txBody>
      <dsp:txXfrm>
        <a:off x="414004" y="1349154"/>
        <a:ext cx="1998987" cy="10391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D51F2-0971-41AC-A659-BA27B75101D1}">
      <dsp:nvSpPr>
        <dsp:cNvPr id="0" name=""/>
        <dsp:cNvSpPr/>
      </dsp:nvSpPr>
      <dsp:spPr>
        <a:xfrm>
          <a:off x="315508" y="575290"/>
          <a:ext cx="369099" cy="31822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" kern="1200" dirty="0" err="1">
              <a:solidFill>
                <a:srgbClr val="002060"/>
              </a:solidFill>
            </a:rPr>
            <a:t>Publishers</a:t>
          </a:r>
          <a:endParaRPr lang="en-GB" sz="500" kern="1200" dirty="0">
            <a:solidFill>
              <a:srgbClr val="002060"/>
            </a:solidFill>
          </a:endParaRPr>
        </a:p>
      </dsp:txBody>
      <dsp:txXfrm>
        <a:off x="372785" y="624673"/>
        <a:ext cx="254545" cy="219462"/>
      </dsp:txXfrm>
    </dsp:sp>
    <dsp:sp modelId="{CBCA4E79-FCFF-4048-9666-077334CD21E5}">
      <dsp:nvSpPr>
        <dsp:cNvPr id="0" name=""/>
        <dsp:cNvSpPr/>
      </dsp:nvSpPr>
      <dsp:spPr>
        <a:xfrm>
          <a:off x="325096" y="715781"/>
          <a:ext cx="43214" cy="37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5754B-B44E-40CE-8635-7B12BC925B15}">
      <dsp:nvSpPr>
        <dsp:cNvPr id="0" name=""/>
        <dsp:cNvSpPr/>
      </dsp:nvSpPr>
      <dsp:spPr>
        <a:xfrm>
          <a:off x="0" y="404363"/>
          <a:ext cx="369099" cy="3182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C556E-2738-4AD3-A0F9-0B81C952C17D}">
      <dsp:nvSpPr>
        <dsp:cNvPr id="0" name=""/>
        <dsp:cNvSpPr/>
      </dsp:nvSpPr>
      <dsp:spPr>
        <a:xfrm>
          <a:off x="251276" y="680553"/>
          <a:ext cx="43214" cy="37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9947A-D0FA-4F33-B222-01E77CFCEE9A}">
      <dsp:nvSpPr>
        <dsp:cNvPr id="0" name=""/>
        <dsp:cNvSpPr/>
      </dsp:nvSpPr>
      <dsp:spPr>
        <a:xfrm>
          <a:off x="629965" y="400579"/>
          <a:ext cx="369099" cy="31822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" kern="1200" dirty="0">
              <a:solidFill>
                <a:srgbClr val="00B050"/>
              </a:solidFill>
            </a:rPr>
            <a:t>Works</a:t>
          </a:r>
          <a:endParaRPr lang="en-GB" sz="500" kern="1200" dirty="0">
            <a:solidFill>
              <a:srgbClr val="00B050"/>
            </a:solidFill>
          </a:endParaRPr>
        </a:p>
      </dsp:txBody>
      <dsp:txXfrm>
        <a:off x="687242" y="449962"/>
        <a:ext cx="254545" cy="219462"/>
      </dsp:txXfrm>
    </dsp:sp>
    <dsp:sp modelId="{3E57DB19-686A-45E7-A7BA-7ED15CC0E9DA}">
      <dsp:nvSpPr>
        <dsp:cNvPr id="0" name=""/>
        <dsp:cNvSpPr/>
      </dsp:nvSpPr>
      <dsp:spPr>
        <a:xfrm>
          <a:off x="882293" y="676433"/>
          <a:ext cx="43214" cy="37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9FC63-019F-41AA-9200-841837B02226}">
      <dsp:nvSpPr>
        <dsp:cNvPr id="0" name=""/>
        <dsp:cNvSpPr/>
      </dsp:nvSpPr>
      <dsp:spPr>
        <a:xfrm>
          <a:off x="944423" y="575290"/>
          <a:ext cx="369099" cy="3182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69131-54DE-4CD4-B74D-082717BFEEC5}">
      <dsp:nvSpPr>
        <dsp:cNvPr id="0" name=""/>
        <dsp:cNvSpPr/>
      </dsp:nvSpPr>
      <dsp:spPr>
        <a:xfrm>
          <a:off x="954011" y="715781"/>
          <a:ext cx="43214" cy="37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0DB83-600B-4102-92EC-A76FB9DD8C9B}">
      <dsp:nvSpPr>
        <dsp:cNvPr id="0" name=""/>
        <dsp:cNvSpPr/>
      </dsp:nvSpPr>
      <dsp:spPr>
        <a:xfrm>
          <a:off x="315508" y="226625"/>
          <a:ext cx="369099" cy="31822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" kern="1200" dirty="0" err="1">
              <a:solidFill>
                <a:srgbClr val="C00000"/>
              </a:solidFill>
            </a:rPr>
            <a:t>Person</a:t>
          </a:r>
          <a:endParaRPr lang="en-GB" sz="500" kern="1200" dirty="0">
            <a:solidFill>
              <a:srgbClr val="C00000"/>
            </a:solidFill>
          </a:endParaRPr>
        </a:p>
      </dsp:txBody>
      <dsp:txXfrm>
        <a:off x="372785" y="276008"/>
        <a:ext cx="254545" cy="219462"/>
      </dsp:txXfrm>
    </dsp:sp>
    <dsp:sp modelId="{B99937F5-C4C4-4AB3-B5FE-046345FCBD6A}">
      <dsp:nvSpPr>
        <dsp:cNvPr id="0" name=""/>
        <dsp:cNvSpPr/>
      </dsp:nvSpPr>
      <dsp:spPr>
        <a:xfrm>
          <a:off x="565734" y="233520"/>
          <a:ext cx="43214" cy="37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6692C-75BA-4628-BD3A-B0C293D9E3EB}">
      <dsp:nvSpPr>
        <dsp:cNvPr id="0" name=""/>
        <dsp:cNvSpPr/>
      </dsp:nvSpPr>
      <dsp:spPr>
        <a:xfrm>
          <a:off x="629965" y="52756"/>
          <a:ext cx="369099" cy="3182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E099B-3630-445C-902D-A7CF9A78053E}">
      <dsp:nvSpPr>
        <dsp:cNvPr id="0" name=""/>
        <dsp:cNvSpPr/>
      </dsp:nvSpPr>
      <dsp:spPr>
        <a:xfrm>
          <a:off x="640867" y="192491"/>
          <a:ext cx="43214" cy="37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E7063-B12B-4367-BEC7-8B4DA28AA802}">
      <dsp:nvSpPr>
        <dsp:cNvPr id="0" name=""/>
        <dsp:cNvSpPr/>
      </dsp:nvSpPr>
      <dsp:spPr>
        <a:xfrm>
          <a:off x="561777" y="381482"/>
          <a:ext cx="466255" cy="466255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rgbClr val="00612D"/>
              </a:solidFill>
            </a:rPr>
            <a:t>N3</a:t>
          </a:r>
          <a:endParaRPr lang="en-GB" sz="1400" kern="1200" dirty="0">
            <a:solidFill>
              <a:srgbClr val="00612D"/>
            </a:solidFill>
          </a:endParaRPr>
        </a:p>
      </dsp:txBody>
      <dsp:txXfrm>
        <a:off x="655515" y="490700"/>
        <a:ext cx="278779" cy="239665"/>
      </dsp:txXfrm>
    </dsp:sp>
    <dsp:sp modelId="{CD680899-2E7B-44A3-9808-0D2011F234C8}">
      <dsp:nvSpPr>
        <dsp:cNvPr id="0" name=""/>
        <dsp:cNvSpPr/>
      </dsp:nvSpPr>
      <dsp:spPr>
        <a:xfrm>
          <a:off x="290500" y="271276"/>
          <a:ext cx="339095" cy="33909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002060"/>
              </a:solidFill>
            </a:rPr>
            <a:t>N2</a:t>
          </a:r>
          <a:endParaRPr lang="en-GB" sz="1100" kern="1200" dirty="0">
            <a:solidFill>
              <a:srgbClr val="002060"/>
            </a:solidFill>
          </a:endParaRPr>
        </a:p>
      </dsp:txBody>
      <dsp:txXfrm>
        <a:off x="375868" y="357160"/>
        <a:ext cx="168359" cy="167327"/>
      </dsp:txXfrm>
    </dsp:sp>
    <dsp:sp modelId="{8BD6003B-04BE-4CFE-B6DA-4391E7B98445}">
      <dsp:nvSpPr>
        <dsp:cNvPr id="0" name=""/>
        <dsp:cNvSpPr/>
      </dsp:nvSpPr>
      <dsp:spPr>
        <a:xfrm rot="20700000">
          <a:off x="480428" y="37335"/>
          <a:ext cx="332244" cy="33224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C00000"/>
              </a:solidFill>
            </a:rPr>
            <a:t>N1</a:t>
          </a:r>
          <a:endParaRPr lang="en-GB" sz="1100" kern="1200" dirty="0">
            <a:solidFill>
              <a:srgbClr val="C00000"/>
            </a:solidFill>
          </a:endParaRPr>
        </a:p>
      </dsp:txBody>
      <dsp:txXfrm rot="-20700000">
        <a:off x="553299" y="110205"/>
        <a:ext cx="186502" cy="186502"/>
      </dsp:txXfrm>
    </dsp:sp>
    <dsp:sp modelId="{90C80F90-7DED-4A20-A867-E3D727EB78DA}">
      <dsp:nvSpPr>
        <dsp:cNvPr id="0" name=""/>
        <dsp:cNvSpPr/>
      </dsp:nvSpPr>
      <dsp:spPr>
        <a:xfrm>
          <a:off x="497729" y="325044"/>
          <a:ext cx="596807" cy="596807"/>
        </a:xfrm>
        <a:prstGeom prst="circularArrow">
          <a:avLst>
            <a:gd name="adj1" fmla="val 4687"/>
            <a:gd name="adj2" fmla="val 299029"/>
            <a:gd name="adj3" fmla="val 2264550"/>
            <a:gd name="adj4" fmla="val 1659237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E2111-7650-44FD-B8FE-F5B5921A4652}">
      <dsp:nvSpPr>
        <dsp:cNvPr id="0" name=""/>
        <dsp:cNvSpPr/>
      </dsp:nvSpPr>
      <dsp:spPr>
        <a:xfrm>
          <a:off x="230447" y="210609"/>
          <a:ext cx="433617" cy="4336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55A11-0E0F-4BD4-9296-BE6AB11DDDD0}">
      <dsp:nvSpPr>
        <dsp:cNvPr id="0" name=""/>
        <dsp:cNvSpPr/>
      </dsp:nvSpPr>
      <dsp:spPr>
        <a:xfrm>
          <a:off x="403577" y="-21076"/>
          <a:ext cx="467527" cy="46752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F1072-F625-4207-B51D-B82C7D322131}">
      <dsp:nvSpPr>
        <dsp:cNvPr id="0" name=""/>
        <dsp:cNvSpPr/>
      </dsp:nvSpPr>
      <dsp:spPr>
        <a:xfrm>
          <a:off x="523935" y="109"/>
          <a:ext cx="211172" cy="2111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>
            <a:solidFill>
              <a:srgbClr val="00612D"/>
            </a:solidFill>
          </a:endParaRPr>
        </a:p>
      </dsp:txBody>
      <dsp:txXfrm>
        <a:off x="554860" y="31034"/>
        <a:ext cx="149322" cy="149322"/>
      </dsp:txXfrm>
    </dsp:sp>
    <dsp:sp modelId="{94118B59-8737-40CF-B526-03232448EED6}">
      <dsp:nvSpPr>
        <dsp:cNvPr id="0" name=""/>
        <dsp:cNvSpPr/>
      </dsp:nvSpPr>
      <dsp:spPr>
        <a:xfrm rot="2160000">
          <a:off x="728443" y="162340"/>
          <a:ext cx="56179" cy="712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30052" y="171641"/>
        <a:ext cx="39325" cy="42762"/>
      </dsp:txXfrm>
    </dsp:sp>
    <dsp:sp modelId="{EDFAE2EA-E68F-432E-8971-4013FAD9142C}">
      <dsp:nvSpPr>
        <dsp:cNvPr id="0" name=""/>
        <dsp:cNvSpPr/>
      </dsp:nvSpPr>
      <dsp:spPr>
        <a:xfrm>
          <a:off x="780532" y="186538"/>
          <a:ext cx="211172" cy="211172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>
        <a:off x="811457" y="217463"/>
        <a:ext cx="149322" cy="149322"/>
      </dsp:txXfrm>
    </dsp:sp>
    <dsp:sp modelId="{29DBEC1C-CAB3-458B-AAE4-D36AC570D631}">
      <dsp:nvSpPr>
        <dsp:cNvPr id="0" name=""/>
        <dsp:cNvSpPr/>
      </dsp:nvSpPr>
      <dsp:spPr>
        <a:xfrm rot="6480000">
          <a:off x="809514" y="405800"/>
          <a:ext cx="56179" cy="712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820545" y="412039"/>
        <a:ext cx="39325" cy="42762"/>
      </dsp:txXfrm>
    </dsp:sp>
    <dsp:sp modelId="{AC02AD7E-8C6C-4F53-A5CF-31083631375D}">
      <dsp:nvSpPr>
        <dsp:cNvPr id="0" name=""/>
        <dsp:cNvSpPr/>
      </dsp:nvSpPr>
      <dsp:spPr>
        <a:xfrm>
          <a:off x="682520" y="488185"/>
          <a:ext cx="211172" cy="211172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>
        <a:off x="713445" y="519110"/>
        <a:ext cx="149322" cy="149322"/>
      </dsp:txXfrm>
    </dsp:sp>
    <dsp:sp modelId="{57B33DF7-3C6D-47BD-9BBF-1DD373617A96}">
      <dsp:nvSpPr>
        <dsp:cNvPr id="0" name=""/>
        <dsp:cNvSpPr/>
      </dsp:nvSpPr>
      <dsp:spPr>
        <a:xfrm rot="10800000">
          <a:off x="603021" y="558136"/>
          <a:ext cx="56179" cy="712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619875" y="572390"/>
        <a:ext cx="39325" cy="42762"/>
      </dsp:txXfrm>
    </dsp:sp>
    <dsp:sp modelId="{2F8C1D46-F053-4EAE-B68F-D1F8CE7832D7}">
      <dsp:nvSpPr>
        <dsp:cNvPr id="0" name=""/>
        <dsp:cNvSpPr/>
      </dsp:nvSpPr>
      <dsp:spPr>
        <a:xfrm>
          <a:off x="365349" y="488185"/>
          <a:ext cx="211172" cy="211172"/>
        </a:xfrm>
        <a:prstGeom prst="ellipse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>
        <a:off x="396274" y="519110"/>
        <a:ext cx="149322" cy="149322"/>
      </dsp:txXfrm>
    </dsp:sp>
    <dsp:sp modelId="{BCCE833A-2EED-4B02-A74F-088CC87535C5}">
      <dsp:nvSpPr>
        <dsp:cNvPr id="0" name=""/>
        <dsp:cNvSpPr/>
      </dsp:nvSpPr>
      <dsp:spPr>
        <a:xfrm rot="15120000">
          <a:off x="394331" y="408825"/>
          <a:ext cx="56179" cy="712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05362" y="431094"/>
        <a:ext cx="39325" cy="42762"/>
      </dsp:txXfrm>
    </dsp:sp>
    <dsp:sp modelId="{AC21E5F7-0491-4E5D-A893-A6B42C6FB78D}">
      <dsp:nvSpPr>
        <dsp:cNvPr id="0" name=""/>
        <dsp:cNvSpPr/>
      </dsp:nvSpPr>
      <dsp:spPr>
        <a:xfrm>
          <a:off x="267338" y="186538"/>
          <a:ext cx="211172" cy="21117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>
        <a:off x="298263" y="217463"/>
        <a:ext cx="149322" cy="149322"/>
      </dsp:txXfrm>
    </dsp:sp>
    <dsp:sp modelId="{03F78F0B-1AE7-46F3-A073-103B257FD8B8}">
      <dsp:nvSpPr>
        <dsp:cNvPr id="0" name=""/>
        <dsp:cNvSpPr/>
      </dsp:nvSpPr>
      <dsp:spPr>
        <a:xfrm rot="19440000">
          <a:off x="471847" y="164209"/>
          <a:ext cx="56179" cy="712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73456" y="183416"/>
        <a:ext cx="39325" cy="427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44AA1-C43E-E149-B897-4C480E77FAD2}">
      <dsp:nvSpPr>
        <dsp:cNvPr id="0" name=""/>
        <dsp:cNvSpPr/>
      </dsp:nvSpPr>
      <dsp:spPr>
        <a:xfrm>
          <a:off x="1702111" y="2179302"/>
          <a:ext cx="5201477" cy="14202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</a:rPr>
            <a:t>SHARED</a:t>
          </a:r>
        </a:p>
      </dsp:txBody>
      <dsp:txXfrm>
        <a:off x="2463850" y="2387294"/>
        <a:ext cx="3677999" cy="1004274"/>
      </dsp:txXfrm>
    </dsp:sp>
    <dsp:sp modelId="{3DFDDE6E-F84D-F14D-960D-59149C4446FA}">
      <dsp:nvSpPr>
        <dsp:cNvPr id="0" name=""/>
        <dsp:cNvSpPr/>
      </dsp:nvSpPr>
      <dsp:spPr>
        <a:xfrm>
          <a:off x="2136930" y="635221"/>
          <a:ext cx="3979797" cy="11319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FRAMEWORK</a:t>
          </a:r>
        </a:p>
      </dsp:txBody>
      <dsp:txXfrm>
        <a:off x="2719758" y="800991"/>
        <a:ext cx="2814141" cy="800406"/>
      </dsp:txXfrm>
    </dsp:sp>
    <dsp:sp modelId="{74D8CC52-609A-2D48-A559-FAF32D15465D}">
      <dsp:nvSpPr>
        <dsp:cNvPr id="0" name=""/>
        <dsp:cNvSpPr/>
      </dsp:nvSpPr>
      <dsp:spPr>
        <a:xfrm>
          <a:off x="5288201" y="1336049"/>
          <a:ext cx="2902627" cy="1139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SOFTWARE CODE</a:t>
          </a:r>
        </a:p>
      </dsp:txBody>
      <dsp:txXfrm>
        <a:off x="5713281" y="1502856"/>
        <a:ext cx="2052467" cy="805417"/>
      </dsp:txXfrm>
    </dsp:sp>
    <dsp:sp modelId="{F2A74691-0AEB-F442-A7E8-46D8F0514EFF}">
      <dsp:nvSpPr>
        <dsp:cNvPr id="0" name=""/>
        <dsp:cNvSpPr/>
      </dsp:nvSpPr>
      <dsp:spPr>
        <a:xfrm>
          <a:off x="4459989" y="3232530"/>
          <a:ext cx="3730839" cy="1139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VOCABULARIES</a:t>
          </a:r>
        </a:p>
      </dsp:txBody>
      <dsp:txXfrm>
        <a:off x="5006358" y="3399337"/>
        <a:ext cx="2638101" cy="805417"/>
      </dsp:txXfrm>
    </dsp:sp>
    <dsp:sp modelId="{329F7242-59DB-754D-B3DE-7A3EB696327E}">
      <dsp:nvSpPr>
        <dsp:cNvPr id="0" name=""/>
        <dsp:cNvSpPr/>
      </dsp:nvSpPr>
      <dsp:spPr>
        <a:xfrm>
          <a:off x="2366790" y="3967105"/>
          <a:ext cx="2405360" cy="1139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DATA</a:t>
          </a:r>
        </a:p>
      </dsp:txBody>
      <dsp:txXfrm>
        <a:off x="2719047" y="4133912"/>
        <a:ext cx="1700846" cy="805417"/>
      </dsp:txXfrm>
    </dsp:sp>
    <dsp:sp modelId="{D4B13B5C-D42E-0249-ACE4-40A4CCAC7B1C}">
      <dsp:nvSpPr>
        <dsp:cNvPr id="0" name=""/>
        <dsp:cNvSpPr/>
      </dsp:nvSpPr>
      <dsp:spPr>
        <a:xfrm>
          <a:off x="0" y="3046680"/>
          <a:ext cx="2522532" cy="1139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IDEA</a:t>
          </a:r>
        </a:p>
      </dsp:txBody>
      <dsp:txXfrm>
        <a:off x="369416" y="3213487"/>
        <a:ext cx="1783700" cy="805417"/>
      </dsp:txXfrm>
    </dsp:sp>
    <dsp:sp modelId="{870A198E-42F6-554A-B3F1-4B6D801FF561}">
      <dsp:nvSpPr>
        <dsp:cNvPr id="0" name=""/>
        <dsp:cNvSpPr/>
      </dsp:nvSpPr>
      <dsp:spPr>
        <a:xfrm>
          <a:off x="286638" y="1447270"/>
          <a:ext cx="3931184" cy="1139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COPYRIGHT INFORMATION</a:t>
          </a:r>
        </a:p>
      </dsp:txBody>
      <dsp:txXfrm>
        <a:off x="862347" y="1614077"/>
        <a:ext cx="2779766" cy="8054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44AA1-C43E-E149-B897-4C480E77FAD2}">
      <dsp:nvSpPr>
        <dsp:cNvPr id="0" name=""/>
        <dsp:cNvSpPr/>
      </dsp:nvSpPr>
      <dsp:spPr>
        <a:xfrm>
          <a:off x="2989351" y="1849324"/>
          <a:ext cx="5201477" cy="150835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</a:rPr>
            <a:t>SHARED</a:t>
          </a:r>
        </a:p>
      </dsp:txBody>
      <dsp:txXfrm>
        <a:off x="3751090" y="2070217"/>
        <a:ext cx="3677999" cy="1066564"/>
      </dsp:txXfrm>
    </dsp:sp>
    <dsp:sp modelId="{3DFDDE6E-F84D-F14D-960D-59149C4446FA}">
      <dsp:nvSpPr>
        <dsp:cNvPr id="0" name=""/>
        <dsp:cNvSpPr/>
      </dsp:nvSpPr>
      <dsp:spPr>
        <a:xfrm>
          <a:off x="1982512" y="0"/>
          <a:ext cx="3738323" cy="1139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CATALOGING</a:t>
          </a:r>
        </a:p>
      </dsp:txBody>
      <dsp:txXfrm>
        <a:off x="2529977" y="166807"/>
        <a:ext cx="2643393" cy="805417"/>
      </dsp:txXfrm>
    </dsp:sp>
    <dsp:sp modelId="{74D8CC52-609A-2D48-A559-FAF32D15465D}">
      <dsp:nvSpPr>
        <dsp:cNvPr id="0" name=""/>
        <dsp:cNvSpPr/>
      </dsp:nvSpPr>
      <dsp:spPr>
        <a:xfrm>
          <a:off x="4340983" y="677338"/>
          <a:ext cx="3849845" cy="1139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DIGITISATION</a:t>
          </a:r>
        </a:p>
      </dsp:txBody>
      <dsp:txXfrm>
        <a:off x="4904780" y="844145"/>
        <a:ext cx="2722251" cy="805417"/>
      </dsp:txXfrm>
    </dsp:sp>
    <dsp:sp modelId="{F2A74691-0AEB-F442-A7E8-46D8F0514EFF}">
      <dsp:nvSpPr>
        <dsp:cNvPr id="0" name=""/>
        <dsp:cNvSpPr/>
      </dsp:nvSpPr>
      <dsp:spPr>
        <a:xfrm>
          <a:off x="4439441" y="3976100"/>
          <a:ext cx="3730839" cy="10648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STATEMENTS</a:t>
          </a:r>
        </a:p>
      </dsp:txBody>
      <dsp:txXfrm>
        <a:off x="4985810" y="4132050"/>
        <a:ext cx="2638101" cy="752991"/>
      </dsp:txXfrm>
    </dsp:sp>
    <dsp:sp modelId="{329F7242-59DB-754D-B3DE-7A3EB696327E}">
      <dsp:nvSpPr>
        <dsp:cNvPr id="0" name=""/>
        <dsp:cNvSpPr/>
      </dsp:nvSpPr>
      <dsp:spPr>
        <a:xfrm>
          <a:off x="854483" y="3609590"/>
          <a:ext cx="3330265" cy="1139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VARIATIONS</a:t>
          </a:r>
        </a:p>
      </dsp:txBody>
      <dsp:txXfrm>
        <a:off x="1342189" y="3776397"/>
        <a:ext cx="2354853" cy="805417"/>
      </dsp:txXfrm>
    </dsp:sp>
    <dsp:sp modelId="{D4B13B5C-D42E-0249-ACE4-40A4CCAC7B1C}">
      <dsp:nvSpPr>
        <dsp:cNvPr id="0" name=""/>
        <dsp:cNvSpPr/>
      </dsp:nvSpPr>
      <dsp:spPr>
        <a:xfrm>
          <a:off x="0" y="2092425"/>
          <a:ext cx="3732833" cy="135709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RESPONSIBILITY</a:t>
          </a:r>
        </a:p>
      </dsp:txBody>
      <dsp:txXfrm>
        <a:off x="546661" y="2291167"/>
        <a:ext cx="2639511" cy="959614"/>
      </dsp:txXfrm>
    </dsp:sp>
    <dsp:sp modelId="{870A198E-42F6-554A-B3F1-4B6D801FF561}">
      <dsp:nvSpPr>
        <dsp:cNvPr id="0" name=""/>
        <dsp:cNvSpPr/>
      </dsp:nvSpPr>
      <dsp:spPr>
        <a:xfrm>
          <a:off x="421239" y="1278797"/>
          <a:ext cx="3931184" cy="1139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</a:rPr>
            <a:t>PROCESSING</a:t>
          </a:r>
        </a:p>
      </dsp:txBody>
      <dsp:txXfrm>
        <a:off x="996948" y="1445604"/>
        <a:ext cx="2779766" cy="8054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44AA1-C43E-E149-B897-4C480E77FAD2}">
      <dsp:nvSpPr>
        <dsp:cNvPr id="0" name=""/>
        <dsp:cNvSpPr/>
      </dsp:nvSpPr>
      <dsp:spPr>
        <a:xfrm>
          <a:off x="1823269" y="1313407"/>
          <a:ext cx="4832421" cy="217067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FOLIO ADDITIONAL FUNCTIONS</a:t>
          </a:r>
        </a:p>
      </dsp:txBody>
      <dsp:txXfrm>
        <a:off x="2530961" y="1631295"/>
        <a:ext cx="3417037" cy="1534901"/>
      </dsp:txXfrm>
    </dsp:sp>
    <dsp:sp modelId="{3DFDDE6E-F84D-F14D-960D-59149C4446FA}">
      <dsp:nvSpPr>
        <dsp:cNvPr id="0" name=""/>
        <dsp:cNvSpPr/>
      </dsp:nvSpPr>
      <dsp:spPr>
        <a:xfrm>
          <a:off x="1557048" y="-11334"/>
          <a:ext cx="3335313" cy="14695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QUALITY LEVEL</a:t>
          </a:r>
        </a:p>
      </dsp:txBody>
      <dsp:txXfrm>
        <a:off x="2045493" y="203877"/>
        <a:ext cx="2358423" cy="1039131"/>
      </dsp:txXfrm>
    </dsp:sp>
    <dsp:sp modelId="{74D8CC52-609A-2D48-A559-FAF32D15465D}">
      <dsp:nvSpPr>
        <dsp:cNvPr id="0" name=""/>
        <dsp:cNvSpPr/>
      </dsp:nvSpPr>
      <dsp:spPr>
        <a:xfrm>
          <a:off x="4617489" y="118367"/>
          <a:ext cx="3328524" cy="14695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CHOICE OF MODULES AND FORMATS</a:t>
          </a:r>
        </a:p>
      </dsp:txBody>
      <dsp:txXfrm>
        <a:off x="5104940" y="333578"/>
        <a:ext cx="2353622" cy="1039131"/>
      </dsp:txXfrm>
    </dsp:sp>
    <dsp:sp modelId="{F2A74691-0AEB-F442-A7E8-46D8F0514EFF}">
      <dsp:nvSpPr>
        <dsp:cNvPr id="0" name=""/>
        <dsp:cNvSpPr/>
      </dsp:nvSpPr>
      <dsp:spPr>
        <a:xfrm>
          <a:off x="5841724" y="1641460"/>
          <a:ext cx="2760541" cy="180037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MUSEUM, ARCHIVE CONNECTION</a:t>
          </a:r>
        </a:p>
      </dsp:txBody>
      <dsp:txXfrm>
        <a:off x="6245996" y="1905119"/>
        <a:ext cx="1951997" cy="1273061"/>
      </dsp:txXfrm>
    </dsp:sp>
    <dsp:sp modelId="{329F7242-59DB-754D-B3DE-7A3EB696327E}">
      <dsp:nvSpPr>
        <dsp:cNvPr id="0" name=""/>
        <dsp:cNvSpPr/>
      </dsp:nvSpPr>
      <dsp:spPr>
        <a:xfrm>
          <a:off x="4774710" y="3284217"/>
          <a:ext cx="3827555" cy="17086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FLEXIBLE PARAMETERISABLEWORKFLOWS</a:t>
          </a:r>
        </a:p>
      </dsp:txBody>
      <dsp:txXfrm>
        <a:off x="5335242" y="3534441"/>
        <a:ext cx="2706491" cy="1208187"/>
      </dsp:txXfrm>
    </dsp:sp>
    <dsp:sp modelId="{D4B13B5C-D42E-0249-ACE4-40A4CCAC7B1C}">
      <dsp:nvSpPr>
        <dsp:cNvPr id="0" name=""/>
        <dsp:cNvSpPr/>
      </dsp:nvSpPr>
      <dsp:spPr>
        <a:xfrm>
          <a:off x="2197789" y="3630376"/>
          <a:ext cx="3064122" cy="14695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ARTIFICIAL INTELLIGENCE</a:t>
          </a:r>
        </a:p>
      </dsp:txBody>
      <dsp:txXfrm>
        <a:off x="2646519" y="3845587"/>
        <a:ext cx="2166662" cy="1039131"/>
      </dsp:txXfrm>
    </dsp:sp>
    <dsp:sp modelId="{870A198E-42F6-554A-B3F1-4B6D801FF561}">
      <dsp:nvSpPr>
        <dsp:cNvPr id="0" name=""/>
        <dsp:cNvSpPr/>
      </dsp:nvSpPr>
      <dsp:spPr>
        <a:xfrm>
          <a:off x="0" y="3068109"/>
          <a:ext cx="3451570" cy="14695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EDITORIAL SYSTEM</a:t>
          </a:r>
        </a:p>
      </dsp:txBody>
      <dsp:txXfrm>
        <a:off x="505471" y="3283320"/>
        <a:ext cx="2440628" cy="1039131"/>
      </dsp:txXfrm>
    </dsp:sp>
    <dsp:sp modelId="{3218735D-D34B-D244-89E8-C391551B3AC1}">
      <dsp:nvSpPr>
        <dsp:cNvPr id="0" name=""/>
        <dsp:cNvSpPr/>
      </dsp:nvSpPr>
      <dsp:spPr>
        <a:xfrm>
          <a:off x="0" y="714385"/>
          <a:ext cx="2826995" cy="230866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PARAMETER-DRIVEN INDIVIDUAL SKIN</a:t>
          </a:r>
        </a:p>
      </dsp:txBody>
      <dsp:txXfrm>
        <a:off x="414004" y="1052482"/>
        <a:ext cx="1998987" cy="1632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4EB5A-37C8-4BF8-BEE4-B0213ACEF869}" type="datetimeFigureOut">
              <a:rPr lang="nl-NL" smtClean="0"/>
              <a:t>25-06-18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20975" y="857250"/>
            <a:ext cx="37020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42092-4D7A-4CC0-99CB-11AB46345C2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39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6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19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94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14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0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97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96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 course the locale also determines the display language.  FOLIO has very few translations at this point, but if you select the German - Germany locale, you’ll see that the Users app has been translated.  So the system is internationalized (ready for translations) but not yet localized.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3460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267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1059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7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6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39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5180603" y="6515100"/>
            <a:ext cx="396339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AD8AC44-D1AD-463C-BDF5-B23A9769E7F9}" type="slidenum">
              <a:rPr lang="en-GB" altLang="en-US" sz="1200">
                <a:solidFill>
                  <a:schemeClr val="tx1"/>
                </a:solidFill>
                <a:latin typeface="Arial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25</a:t>
            </a:fld>
            <a:endParaRPr lang="en-GB" alt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0" hangingPunct="0">
              <a:spcAft>
                <a:spcPts val="1200"/>
              </a:spcAft>
              <a:buFont typeface="Times New Roman" charset="0"/>
              <a:buNone/>
              <a:defRPr/>
            </a:pPr>
            <a:endParaRPr lang="en-US" sz="1200" kern="1200" dirty="0">
              <a:solidFill>
                <a:srgbClr val="000000"/>
              </a:solidFill>
              <a:latin typeface="Arial" charset="0"/>
              <a:ea typeface="MS PGothic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36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it-IT" altLang="en-US" baseline="0" dirty="0">
              <a:latin typeface="Arial" pitchFamily="34" charset="0"/>
              <a:sym typeface="Wingdings"/>
            </a:endParaRPr>
          </a:p>
        </p:txBody>
      </p:sp>
      <p:sp>
        <p:nvSpPr>
          <p:cNvPr id="921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F1848-5723-4B1E-B778-53C0DD3A5C86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40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</a:ln>
        </p:spPr>
        <p:txBody>
          <a:bodyPr/>
          <a:lstStyle/>
          <a:p>
            <a:pPr eaLnBrk="1">
              <a:tabLst>
                <a:tab pos="0" algn="l"/>
                <a:tab pos="406400" algn="l"/>
                <a:tab pos="817563" algn="l"/>
                <a:tab pos="1228725" algn="l"/>
                <a:tab pos="1636713" algn="l"/>
                <a:tab pos="2047875" algn="l"/>
                <a:tab pos="2457450" algn="l"/>
                <a:tab pos="2868613" algn="l"/>
                <a:tab pos="3278188" algn="l"/>
                <a:tab pos="3689350" algn="l"/>
                <a:tab pos="4098925" algn="l"/>
                <a:tab pos="4510088" algn="l"/>
                <a:tab pos="4919663" algn="l"/>
                <a:tab pos="5330825" algn="l"/>
                <a:tab pos="5740400" algn="l"/>
                <a:tab pos="6151563" algn="l"/>
                <a:tab pos="6561138" algn="l"/>
                <a:tab pos="6970713" algn="l"/>
                <a:tab pos="7381875" algn="l"/>
                <a:tab pos="7791450" algn="l"/>
                <a:tab pos="8202613" algn="l"/>
              </a:tabLst>
            </a:pPr>
            <a:fld id="{EC5B2FE0-BB33-4043-8BDA-318710D28A00}" type="slidenum">
              <a:rPr lang="en-US" altLang="en-US" sz="1300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tabLst>
                  <a:tab pos="0" algn="l"/>
                  <a:tab pos="406400" algn="l"/>
                  <a:tab pos="817563" algn="l"/>
                  <a:tab pos="1228725" algn="l"/>
                  <a:tab pos="1636713" algn="l"/>
                  <a:tab pos="2047875" algn="l"/>
                  <a:tab pos="2457450" algn="l"/>
                  <a:tab pos="2868613" algn="l"/>
                  <a:tab pos="3278188" algn="l"/>
                  <a:tab pos="3689350" algn="l"/>
                  <a:tab pos="4098925" algn="l"/>
                  <a:tab pos="4510088" algn="l"/>
                  <a:tab pos="4919663" algn="l"/>
                  <a:tab pos="5330825" algn="l"/>
                  <a:tab pos="5740400" algn="l"/>
                  <a:tab pos="6151563" algn="l"/>
                  <a:tab pos="6561138" algn="l"/>
                  <a:tab pos="6970713" algn="l"/>
                  <a:tab pos="7381875" algn="l"/>
                  <a:tab pos="7791450" algn="l"/>
                  <a:tab pos="8202613" algn="l"/>
                </a:tabLst>
              </a:pPr>
              <a:t>28</a:t>
            </a:fld>
            <a:endParaRPr lang="en-US" alt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522288"/>
            <a:ext cx="4113213" cy="2570162"/>
          </a:xfrm>
          <a:solidFill>
            <a:srgbClr val="FFFFFF"/>
          </a:solidFill>
          <a:ln/>
        </p:spPr>
      </p:sp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913974" y="3256999"/>
            <a:ext cx="7316054" cy="308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511" tIns="41756" rIns="83511" bIns="41756" anchor="ctr"/>
          <a:lstStyle/>
          <a:p>
            <a:endParaRPr lang="en-US" altLang="en-US"/>
          </a:p>
        </p:txBody>
      </p:sp>
      <p:sp>
        <p:nvSpPr>
          <p:cNvPr id="93189" name="Segnaposto note 1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baseline="0" dirty="0">
                <a:latin typeface="Arial" pitchFamily="34" charset="0"/>
                <a:sym typeface="Wingdings"/>
              </a:rPr>
              <a:t>In </a:t>
            </a:r>
            <a:r>
              <a:rPr lang="it-IT" altLang="en-US" baseline="0" dirty="0" err="1">
                <a:latin typeface="Arial" pitchFamily="34" charset="0"/>
                <a:sym typeface="Wingdings"/>
              </a:rPr>
              <a:t>addition</a:t>
            </a:r>
            <a:r>
              <a:rPr lang="it-IT" altLang="en-US" baseline="0" dirty="0">
                <a:latin typeface="Arial" pitchFamily="34" charset="0"/>
                <a:sym typeface="Wingdings"/>
              </a:rPr>
              <a:t> to the </a:t>
            </a:r>
            <a:r>
              <a:rPr lang="it-IT" altLang="en-US" baseline="0" dirty="0" err="1">
                <a:latin typeface="Arial" pitchFamily="34" charset="0"/>
                <a:sym typeface="Wingdings"/>
              </a:rPr>
              <a:t>two</a:t>
            </a:r>
            <a:r>
              <a:rPr lang="it-IT" altLang="en-US" baseline="0" dirty="0">
                <a:latin typeface="Arial" pitchFamily="34" charset="0"/>
                <a:sym typeface="Wingdings"/>
              </a:rPr>
              <a:t> </a:t>
            </a:r>
            <a:r>
              <a:rPr lang="it-IT" altLang="en-US" baseline="0" dirty="0" err="1">
                <a:latin typeface="Arial" pitchFamily="34" charset="0"/>
                <a:sym typeface="Wingdings"/>
              </a:rPr>
              <a:t>mentioned</a:t>
            </a:r>
            <a:r>
              <a:rPr lang="it-IT" altLang="en-US" baseline="0" dirty="0">
                <a:latin typeface="Arial" pitchFamily="34" charset="0"/>
                <a:sym typeface="Wingdings"/>
              </a:rPr>
              <a:t> TOOLS a </a:t>
            </a:r>
            <a:r>
              <a:rPr lang="it-IT" altLang="en-US" baseline="0" dirty="0" err="1">
                <a:latin typeface="Arial" pitchFamily="34" charset="0"/>
                <a:sym typeface="Wingdings"/>
              </a:rPr>
              <a:t>central</a:t>
            </a:r>
            <a:r>
              <a:rPr lang="it-IT" altLang="en-US" baseline="0" dirty="0">
                <a:latin typeface="Arial" pitchFamily="34" charset="0"/>
                <a:sym typeface="Wingdings"/>
              </a:rPr>
              <a:t> component </a:t>
            </a:r>
            <a:r>
              <a:rPr lang="it-IT" altLang="en-US" baseline="0" dirty="0" err="1">
                <a:latin typeface="Arial" pitchFamily="34" charset="0"/>
                <a:sym typeface="Wingdings"/>
              </a:rPr>
              <a:t>is</a:t>
            </a:r>
            <a:r>
              <a:rPr lang="it-IT" altLang="en-US" baseline="0" dirty="0">
                <a:latin typeface="Arial" pitchFamily="34" charset="0"/>
                <a:sym typeface="Wingdings"/>
              </a:rPr>
              <a:t> the KNOWLEDGE BASE </a:t>
            </a:r>
            <a:r>
              <a:rPr lang="it-IT" altLang="en-US" baseline="0" dirty="0" err="1">
                <a:latin typeface="Arial" pitchFamily="34" charset="0"/>
                <a:sym typeface="Wingdings"/>
              </a:rPr>
              <a:t>that</a:t>
            </a:r>
            <a:r>
              <a:rPr lang="it-IT" altLang="en-US" baseline="0" dirty="0">
                <a:latin typeface="Arial" pitchFamily="34" charset="0"/>
                <a:sym typeface="Wingdings"/>
              </a:rPr>
              <a:t> </a:t>
            </a:r>
            <a:r>
              <a:rPr lang="it-IT" altLang="en-US" baseline="0" dirty="0" err="1">
                <a:latin typeface="Arial" pitchFamily="34" charset="0"/>
                <a:sym typeface="Wingdings"/>
              </a:rPr>
              <a:t>provides</a:t>
            </a:r>
            <a:r>
              <a:rPr lang="it-IT" altLang="en-US" baseline="0" dirty="0">
                <a:latin typeface="Arial" pitchFamily="34" charset="0"/>
                <a:sym typeface="Wingdings"/>
              </a:rPr>
              <a:t>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baseline="0" dirty="0">
                <a:latin typeface="Arial" pitchFamily="34" charset="0"/>
                <a:sym typeface="Wingdings"/>
              </a:rPr>
              <a:t>- the GET service to </a:t>
            </a:r>
            <a:r>
              <a:rPr lang="it-IT" altLang="en-US" baseline="0" dirty="0" err="1">
                <a:latin typeface="Arial" pitchFamily="34" charset="0"/>
                <a:sym typeface="Wingdings"/>
              </a:rPr>
              <a:t>retrieve</a:t>
            </a:r>
            <a:r>
              <a:rPr lang="it-IT" altLang="en-US" baseline="0" dirty="0">
                <a:latin typeface="Arial" pitchFamily="34" charset="0"/>
                <a:sym typeface="Wingdings"/>
              </a:rPr>
              <a:t> the cluster data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baseline="0" dirty="0">
                <a:latin typeface="Arial" pitchFamily="34" charset="0"/>
                <a:sym typeface="Wingdings"/>
              </a:rPr>
              <a:t>- the PUT service to create new clusters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16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2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13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17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6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26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6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67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78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8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4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5715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900" baseline="0">
                <a:sym typeface="Wingdings"/>
              </a:defRPr>
            </a:lvl1pPr>
            <a:lvl2pPr marL="457200" indent="0">
              <a:buNone/>
              <a:defRPr sz="240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583492" y="-17199"/>
            <a:ext cx="433387" cy="5749397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016879" y="-17199"/>
            <a:ext cx="1127125" cy="5749397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4111" y="4164758"/>
            <a:ext cx="6153150" cy="795089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2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28163" y="4509384"/>
            <a:ext cx="5610225" cy="2936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67" y="5381090"/>
            <a:ext cx="743238" cy="20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2"/>
            <a:ext cx="3270249" cy="1154469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10" b="29158"/>
          <a:stretch/>
        </p:blipFill>
        <p:spPr>
          <a:xfrm>
            <a:off x="3184539" y="2"/>
            <a:ext cx="5980110" cy="1154469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5207000"/>
            <a:ext cx="2209800" cy="5080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209800" y="5207000"/>
            <a:ext cx="1060450" cy="5080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3270250" y="5207000"/>
            <a:ext cx="5873750" cy="5080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35143"/>
            <a:ext cx="3312385" cy="56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79470" y="2069475"/>
            <a:ext cx="7754770" cy="1102866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548640" tIns="274320" rIns="457200" bIns="36576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67" y="5381090"/>
            <a:ext cx="743238" cy="20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8694" y="3345322"/>
            <a:ext cx="1644040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8696" y="3679541"/>
            <a:ext cx="124060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3045851" y="2"/>
            <a:ext cx="536743" cy="1154469"/>
          </a:xfrm>
          <a:prstGeom prst="rect">
            <a:avLst/>
          </a:prstGeom>
          <a:solidFill>
            <a:srgbClr val="00AFD7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2" y="1658938"/>
            <a:ext cx="2016125" cy="2143126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31561" y="2287854"/>
            <a:ext cx="2145772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9" y="2198690"/>
            <a:ext cx="5727699" cy="7101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3321844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1656293"/>
            <a:ext cx="5727700" cy="5423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2" y="1658937"/>
            <a:ext cx="161925" cy="2143127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2" y="483050"/>
            <a:ext cx="2016125" cy="2143126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31561" y="1111966"/>
            <a:ext cx="2145772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9" y="1022802"/>
            <a:ext cx="5727699" cy="7101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2145956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480405"/>
            <a:ext cx="5727700" cy="5423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2" y="483049"/>
            <a:ext cx="161925" cy="2143127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82652" y="3037898"/>
            <a:ext cx="2016125" cy="2143126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31561" y="3666814"/>
            <a:ext cx="2145772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416309" y="3577650"/>
            <a:ext cx="5727699" cy="7101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416300" y="4700803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16300" y="3035253"/>
            <a:ext cx="5727700" cy="5423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882652" y="3037895"/>
            <a:ext cx="161925" cy="2143127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-because-pattern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829" y="1"/>
            <a:ext cx="4597172" cy="4875789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40428" y="216369"/>
            <a:ext cx="3980966" cy="8678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pic>
        <p:nvPicPr>
          <p:cNvPr id="8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166" y="5234784"/>
            <a:ext cx="1125537" cy="30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1338" y="4875556"/>
            <a:ext cx="9144000" cy="199761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40615" y="1100837"/>
            <a:ext cx="3887788" cy="33809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28" y="1408696"/>
            <a:ext cx="3887788" cy="2991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0428" y="1675816"/>
            <a:ext cx="3887788" cy="25457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</p:spTree>
    <p:extLst>
      <p:ext uri="{BB962C8B-B14F-4D97-AF65-F5344CB8AC3E}">
        <p14:creationId xmlns:p14="http://schemas.microsoft.com/office/powerpoint/2010/main" val="21414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529696" y="4128294"/>
            <a:ext cx="502709" cy="2921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9" name="Picture 9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3521" y="4967378"/>
            <a:ext cx="1498090" cy="40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5924930" y="4112949"/>
            <a:ext cx="4222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" dirty="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022990"/>
            <a:ext cx="635000" cy="502709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731840" y="923839"/>
            <a:ext cx="3853823" cy="1492716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365760">
            <a:spAutoFit/>
          </a:bodyPr>
          <a:lstStyle>
            <a:lvl1pPr marL="0" indent="0" algn="l">
              <a:spcBef>
                <a:spcPts val="0"/>
              </a:spcBef>
              <a:buNone/>
              <a:defRPr sz="5500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08544" y="2383461"/>
            <a:ext cx="3887788" cy="33809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357" y="2691319"/>
            <a:ext cx="3887788" cy="2991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08357" y="2990511"/>
            <a:ext cx="3887788" cy="25457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489694"/>
            <a:ext cx="3679825" cy="566309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Title</a:t>
            </a:r>
          </a:p>
        </p:txBody>
      </p:sp>
      <p:pic>
        <p:nvPicPr>
          <p:cNvPr id="17" name="Picture 16" descr="ppt-because-tag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4022990"/>
            <a:ext cx="8216894" cy="5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11"/>
          </p:nvPr>
        </p:nvSpPr>
        <p:spPr>
          <a:xfrm>
            <a:off x="1258888" y="5557573"/>
            <a:ext cx="914400" cy="762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0E8AB-01AE-4DB7-9811-7F19EAF3D69E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07170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defRPr sz="1400">
                <a:solidFill>
                  <a:srgbClr val="A19689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1775354"/>
            <a:ext cx="7770813" cy="122369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idx="10"/>
          </p:nvPr>
        </p:nvSpPr>
        <p:spPr>
          <a:xfrm>
            <a:off x="457201" y="5296959"/>
            <a:ext cx="2132013" cy="302948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13/04/14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8924E-AA96-409F-8757-F62F3B92DC3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89686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420-17E9-4D07-A7EC-736949170D09}" type="datetimeFigureOut">
              <a:rPr lang="nl-NL" smtClean="0"/>
              <a:pPr/>
              <a:t>25-06-18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44CF-E7F3-486E-B2FF-FF369D7DCFD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48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7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5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7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9F9F-94D3-45B8-B64D-CAE3F77B460D}" type="datetime1">
              <a:rPr lang="en-US" smtClean="0"/>
              <a:t>6/25/18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- Not for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57F2-102E-5148-ADF3-C396FE20EB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5877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6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8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7570D-B2FC-EF42-97F7-56297B884FB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7A4D7-9B70-E143-B028-20EF86E65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5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8" r:id="rId12"/>
    <p:sldLayoutId id="2147483650" r:id="rId13"/>
    <p:sldLayoutId id="2147483652" r:id="rId14"/>
    <p:sldLayoutId id="2147483661" r:id="rId15"/>
    <p:sldLayoutId id="2147483656" r:id="rId16"/>
    <p:sldLayoutId id="2147483659" r:id="rId17"/>
    <p:sldLayoutId id="2147483689" r:id="rId18"/>
    <p:sldLayoutId id="2147483690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diagramLayout" Target="../diagrams/layout5.xml"/><Relationship Id="rId3" Type="http://schemas.openxmlformats.org/officeDocument/2006/relationships/image" Target="../media/image34.png"/><Relationship Id="rId21" Type="http://schemas.microsoft.com/office/2007/relationships/diagramDrawing" Target="../diagrams/drawing5.xml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diagramData" Target="../diagrams/data5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7.png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36.pn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19" Type="http://schemas.openxmlformats.org/officeDocument/2006/relationships/diagramQuickStyle" Target="../diagrams/quickStyle5.xml"/><Relationship Id="rId4" Type="http://schemas.openxmlformats.org/officeDocument/2006/relationships/image" Target="../media/image35.pn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Relationship Id="rId2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file:///\\http\shivttcollege.com\images\Library%20ICON%20png.png" TargetMode="External"/><Relationship Id="rId13" Type="http://schemas.openxmlformats.org/officeDocument/2006/relationships/image" Target="../media/image46.jpeg"/><Relationship Id="rId18" Type="http://schemas.openxmlformats.org/officeDocument/2006/relationships/image" Target="file:///\\https\cdn3.iconfinder.com\data\icons\objects\512\biography_A-128.png" TargetMode="External"/><Relationship Id="rId26" Type="http://schemas.openxmlformats.org/officeDocument/2006/relationships/image" Target="../media/image52.jpeg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49.png"/><Relationship Id="rId7" Type="http://schemas.openxmlformats.org/officeDocument/2006/relationships/image" Target="../media/image43.png"/><Relationship Id="rId12" Type="http://schemas.openxmlformats.org/officeDocument/2006/relationships/image" Target="file:///\\https\encrypted-tbn0.gstatic.com\images" TargetMode="External"/><Relationship Id="rId17" Type="http://schemas.openxmlformats.org/officeDocument/2006/relationships/image" Target="../media/image48.png"/><Relationship Id="rId25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6" Type="http://schemas.openxmlformats.org/officeDocument/2006/relationships/image" Target="file:///\\http\upload.wikimedia.org\wikipedia\commons\thumb\6\6a\Mona_Lisa.jpg\396px-Mona_Lisa.jpg" TargetMode="External"/><Relationship Id="rId20" Type="http://schemas.openxmlformats.org/officeDocument/2006/relationships/image" Target="../media/image39.png"/><Relationship Id="rId29" Type="http://schemas.openxmlformats.org/officeDocument/2006/relationships/image" Target="../media/image5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11" Type="http://schemas.openxmlformats.org/officeDocument/2006/relationships/image" Target="../media/image45.jpeg"/><Relationship Id="rId24" Type="http://schemas.openxmlformats.org/officeDocument/2006/relationships/image" Target="../media/image40.emf"/><Relationship Id="rId5" Type="http://schemas.openxmlformats.org/officeDocument/2006/relationships/image" Target="../media/image41.jpeg"/><Relationship Id="rId15" Type="http://schemas.openxmlformats.org/officeDocument/2006/relationships/image" Target="../media/image47.jpeg"/><Relationship Id="rId23" Type="http://schemas.openxmlformats.org/officeDocument/2006/relationships/oleObject" Target="../embeddings/oleObject2.bin"/><Relationship Id="rId28" Type="http://schemas.openxmlformats.org/officeDocument/2006/relationships/image" Target="file:///\\http\icons.iconarchive.com\icons\icondesigner.net\hyperion\256\Sidebar-Library-icon.png" TargetMode="External"/><Relationship Id="rId10" Type="http://schemas.openxmlformats.org/officeDocument/2006/relationships/image" Target="file:///\\https\encrypted-tbn3.gstatic.com\images" TargetMode="External"/><Relationship Id="rId19" Type="http://schemas.openxmlformats.org/officeDocument/2006/relationships/oleObject" Target="../embeddings/oleObject1.bin"/><Relationship Id="rId4" Type="http://schemas.openxmlformats.org/officeDocument/2006/relationships/hyperlink" Target="http://lod-cloud.net/" TargetMode="External"/><Relationship Id="rId9" Type="http://schemas.openxmlformats.org/officeDocument/2006/relationships/image" Target="../media/image44.jpeg"/><Relationship Id="rId14" Type="http://schemas.openxmlformats.org/officeDocument/2006/relationships/image" Target="file:///\\http\t2.gstatic.com\images" TargetMode="External"/><Relationship Id="rId22" Type="http://schemas.openxmlformats.org/officeDocument/2006/relationships/image" Target="../media/image50.png"/><Relationship Id="rId27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5.jp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34D3E1-53E8-F84C-81D2-07E2371B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358312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74208" y="0"/>
            <a:ext cx="9518208" cy="68326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chemeClr val="bg1"/>
                </a:solidFill>
              </a:rPr>
              <a:t>FROM THE PAST TO ETERNITY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chemeClr val="bg1"/>
                </a:solidFill>
              </a:rPr>
              <a:t>Long Term Preservation  In a Distributed Environment</a:t>
            </a:r>
          </a:p>
          <a:p>
            <a:pPr algn="ctr">
              <a:lnSpc>
                <a:spcPts val="3600"/>
              </a:lnSpc>
            </a:pPr>
            <a:r>
              <a:rPr lang="en-US" sz="2600" dirty="0">
                <a:solidFill>
                  <a:schemeClr val="bg1"/>
                </a:solidFill>
              </a:rPr>
              <a:t>The Approach of the Hungarian Comprehensive Library Platform</a:t>
            </a:r>
          </a:p>
          <a:p>
            <a:pPr algn="ctr"/>
            <a:endParaRPr lang="en-US" sz="3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b="1" spc="150" dirty="0">
              <a:ln w="11430"/>
              <a:solidFill>
                <a:srgbClr val="8DE7FB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b="1" spc="150" dirty="0">
              <a:ln w="11430"/>
              <a:solidFill>
                <a:srgbClr val="8DE7FB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b="1" spc="150" dirty="0">
              <a:ln w="11430"/>
              <a:solidFill>
                <a:srgbClr val="8DE7FB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b="1" spc="150" dirty="0">
              <a:ln w="11430"/>
              <a:solidFill>
                <a:srgbClr val="8DE7FB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b="1" spc="150" dirty="0">
              <a:ln w="11430"/>
              <a:solidFill>
                <a:srgbClr val="8DE7FB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b="1" spc="150" dirty="0">
              <a:ln w="11430"/>
              <a:solidFill>
                <a:srgbClr val="8DE7FB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en-US" sz="24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r>
              <a:rPr lang="en-US" sz="2400" b="1" spc="150" dirty="0" err="1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Miklós</a:t>
            </a:r>
            <a:r>
              <a:rPr lang="en-US" sz="24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Lendvay</a:t>
            </a:r>
          </a:p>
          <a:p>
            <a:pPr algn="r"/>
            <a:r>
              <a:rPr lang="en-US" sz="24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National </a:t>
            </a:r>
            <a:r>
              <a:rPr lang="en-US" sz="2400" b="1" spc="150" dirty="0" err="1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Széchényi</a:t>
            </a:r>
            <a:r>
              <a:rPr lang="en-US" sz="24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Library Budapest</a:t>
            </a:r>
          </a:p>
          <a:p>
            <a:pPr algn="r"/>
            <a:r>
              <a:rPr lang="en-US" sz="24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25</a:t>
            </a:r>
            <a:r>
              <a:rPr lang="en-US" sz="2400" b="1" spc="150" baseline="3000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</a:t>
            </a:r>
            <a:r>
              <a:rPr lang="en-US" sz="24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June, 2018</a:t>
            </a:r>
          </a:p>
          <a:p>
            <a:pPr algn="r"/>
            <a:endParaRPr lang="en-US" sz="24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600" b="1" spc="150" dirty="0">
              <a:ln w="11430"/>
              <a:solidFill>
                <a:srgbClr val="8DE7FB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074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3" name="Picture Placeholder 2" descr="Budapest-Budapest-te-csodas_799bad5a3b514f096e69bbc4a7896cd9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2638"/>
          <a:stretch>
            <a:fillRect/>
          </a:stretch>
        </p:blipFill>
        <p:spPr>
          <a:xfrm>
            <a:off x="-113396" y="-1"/>
            <a:ext cx="9257396" cy="5442858"/>
          </a:xfrm>
        </p:spPr>
      </p:pic>
      <p:sp>
        <p:nvSpPr>
          <p:cNvPr id="12" name="TextBox 11"/>
          <p:cNvSpPr txBox="1"/>
          <p:nvPr/>
        </p:nvSpPr>
        <p:spPr>
          <a:xfrm>
            <a:off x="371002" y="389581"/>
            <a:ext cx="22596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HERE 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</a:rPr>
              <a:t>WE HAVE 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</a:rPr>
              <a:t>EVERYTHING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-22412" y="2398759"/>
            <a:ext cx="3269925" cy="0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47512" y="714385"/>
            <a:ext cx="0" cy="4278468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1E63684-87DC-5048-A446-F10D59F4A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765" y="-747574"/>
            <a:ext cx="9378768" cy="70340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3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53486" y="174661"/>
          <a:ext cx="8602266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54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81FB4-3F59-9848-9E67-4BD85954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596" y="-3238504"/>
            <a:ext cx="9503599" cy="108221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3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235679" y="-20548"/>
          <a:ext cx="8602266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2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1245" y="3278348"/>
            <a:ext cx="63574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</a:rPr>
              <a:t>AND EVER </a:t>
            </a:r>
          </a:p>
          <a:p>
            <a:pPr algn="r"/>
            <a:r>
              <a:rPr lang="en-US" sz="6000" dirty="0">
                <a:solidFill>
                  <a:schemeClr val="bg1"/>
                </a:solidFill>
              </a:rPr>
              <a:t>EVOLVING SYSTEM!</a:t>
            </a:r>
          </a:p>
        </p:txBody>
      </p:sp>
      <p:pic>
        <p:nvPicPr>
          <p:cNvPr id="3" name="Picture 2" descr="OKP_abra_E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6074" y="579076"/>
            <a:ext cx="15199605" cy="4873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224" y="-1"/>
            <a:ext cx="8612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Plan of the National Library Platform</a:t>
            </a:r>
          </a:p>
        </p:txBody>
      </p:sp>
    </p:spTree>
    <p:extLst>
      <p:ext uri="{BB962C8B-B14F-4D97-AF65-F5344CB8AC3E}">
        <p14:creationId xmlns:p14="http://schemas.microsoft.com/office/powerpoint/2010/main" val="28708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3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1865" y="129609"/>
            <a:ext cx="85287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Ways Of Possible Cooperation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1865" y="825057"/>
            <a:ext cx="8528761" cy="710864"/>
          </a:xfrm>
          <a:prstGeom prst="rect">
            <a:avLst/>
          </a:prstGeom>
          <a:solidFill>
            <a:srgbClr val="EE5E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Shared software / the option to move in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Multitenant environment, private data per institution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1865" y="3408372"/>
            <a:ext cx="8528762" cy="710864"/>
          </a:xfrm>
          <a:prstGeom prst="rect">
            <a:avLst/>
          </a:prstGeom>
          <a:solidFill>
            <a:srgbClr val="F3AE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Institutional, local databases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1865" y="4281991"/>
            <a:ext cx="8528762" cy="821534"/>
          </a:xfrm>
          <a:prstGeom prst="rect">
            <a:avLst/>
          </a:prstGeom>
          <a:solidFill>
            <a:srgbClr val="F2864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Supporters outside of institutions; citizen science,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authors, researchers, publishers, volunteers, crowdsourcing etc.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1865" y="1698676"/>
            <a:ext cx="8528762" cy="841324"/>
          </a:xfrm>
          <a:prstGeom prst="rect">
            <a:avLst/>
          </a:prstGeom>
          <a:solidFill>
            <a:srgbClr val="77A329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Central database, 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Upload of data or real time data </a:t>
            </a:r>
            <a:r>
              <a:rPr lang="en-US" sz="2400" b="1" dirty="0" err="1">
                <a:solidFill>
                  <a:prstClr val="white"/>
                </a:solidFill>
              </a:rPr>
              <a:t>synchronisation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1865" y="2679699"/>
            <a:ext cx="8528762" cy="575975"/>
          </a:xfrm>
          <a:prstGeom prst="rect">
            <a:avLst/>
          </a:prstGeom>
          <a:solidFill>
            <a:srgbClr val="BE7CC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Interface / connectors</a:t>
            </a:r>
          </a:p>
        </p:txBody>
      </p:sp>
    </p:spTree>
    <p:extLst>
      <p:ext uri="{BB962C8B-B14F-4D97-AF65-F5344CB8AC3E}">
        <p14:creationId xmlns:p14="http://schemas.microsoft.com/office/powerpoint/2010/main" val="20378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247510" y="5297178"/>
            <a:ext cx="5896491" cy="417822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pic>
        <p:nvPicPr>
          <p:cNvPr id="15" name="Picture 14" descr="FOLIO-Platform-Visualization.jpg">
            <a:extLst>
              <a:ext uri="{FF2B5EF4-FFF2-40B4-BE49-F238E27FC236}">
                <a16:creationId xmlns:a16="http://schemas.microsoft.com/office/drawing/2014/main" id="{4D083BCD-86C3-8341-B130-9AABDEC6A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9" y="0"/>
            <a:ext cx="8538535" cy="5715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2413" y="5297177"/>
            <a:ext cx="2169706" cy="417823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97177"/>
            <a:ext cx="1100218" cy="417823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9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4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16971-5F2F-FB42-A7F1-AEC7A589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272" y="912274"/>
            <a:ext cx="10027578" cy="4294726"/>
          </a:xfrm>
          <a:prstGeom prst="rect">
            <a:avLst/>
          </a:prstGeom>
        </p:spPr>
      </p:pic>
      <p:sp>
        <p:nvSpPr>
          <p:cNvPr id="10" name="CasellaDiTesto 7">
            <a:extLst>
              <a:ext uri="{FF2B5EF4-FFF2-40B4-BE49-F238E27FC236}">
                <a16:creationId xmlns:a16="http://schemas.microsoft.com/office/drawing/2014/main" id="{403765E1-0CA3-C646-8306-E8FC41A31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149"/>
            <a:ext cx="9016339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ctr" defTabSz="457200" rtl="0" eaLnBrk="1" latinLnBrk="0" hangingPunct="1">
              <a:spcBef>
                <a:spcPct val="0"/>
              </a:spcBef>
              <a:buNone/>
              <a:defRPr sz="1400" kern="1200">
                <a:solidFill>
                  <a:srgbClr val="A1968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 defTabSz="914400"/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WolfCon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– World Of Open Libraries Conference</a:t>
            </a:r>
          </a:p>
        </p:txBody>
      </p:sp>
    </p:spTree>
    <p:extLst>
      <p:ext uri="{BB962C8B-B14F-4D97-AF65-F5344CB8AC3E}">
        <p14:creationId xmlns:p14="http://schemas.microsoft.com/office/powerpoint/2010/main" val="25137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B1AADA-5DDB-BE4E-8C58-9BC879579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152" y="-1078787"/>
            <a:ext cx="9144002" cy="67937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4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403765E1-0CA3-C646-8306-E8FC41A31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6305" y="95852"/>
            <a:ext cx="9380308" cy="6052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ctr" defTabSz="457200" rtl="0" eaLnBrk="1" latinLnBrk="0" hangingPunct="1">
              <a:spcBef>
                <a:spcPct val="0"/>
              </a:spcBef>
              <a:buNone/>
              <a:defRPr sz="1400" kern="1200">
                <a:solidFill>
                  <a:srgbClr val="A1968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 defTabSz="914400"/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Early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Implementers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Special </a:t>
            </a:r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Interest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Group (SIG)</a:t>
            </a:r>
          </a:p>
        </p:txBody>
      </p:sp>
    </p:spTree>
    <p:extLst>
      <p:ext uri="{BB962C8B-B14F-4D97-AF65-F5344CB8AC3E}">
        <p14:creationId xmlns:p14="http://schemas.microsoft.com/office/powerpoint/2010/main" val="16233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97177"/>
            <a:ext cx="2169706" cy="417823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97177"/>
            <a:ext cx="1100218" cy="417823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23953" y="5297178"/>
            <a:ext cx="6220049" cy="417822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3D527F"/>
                </a:solidFill>
              </a:rPr>
              <a:t>Source: FOLIO working group, Collection Management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187" y="78651"/>
            <a:ext cx="81005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70C0"/>
                </a:solidFill>
              </a:rPr>
              <a:t>Inventory of Special Collections and Archives Working Group, FOLIO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BBCF0-79CA-6642-908C-CBF8AC00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0368"/>
            <a:ext cx="9144000" cy="38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97177"/>
            <a:ext cx="2169706" cy="417823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97177"/>
            <a:ext cx="1100218" cy="417823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0912" y="5297178"/>
            <a:ext cx="6103090" cy="417822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3D527F"/>
                </a:solidFill>
              </a:rPr>
              <a:t>Source: FOLIO working group, Collection Management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555" y="62273"/>
            <a:ext cx="81005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70C0"/>
                </a:solidFill>
              </a:rPr>
              <a:t>Inventory of Special Collections and Archives Working Group, FOLIO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81798FC-8081-254C-8B12-B909024F128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234" y="1231824"/>
          <a:ext cx="8653345" cy="3696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669">
                  <a:extLst>
                    <a:ext uri="{9D8B030D-6E8A-4147-A177-3AD203B41FA5}">
                      <a16:colId xmlns:a16="http://schemas.microsoft.com/office/drawing/2014/main" val="2735297063"/>
                    </a:ext>
                  </a:extLst>
                </a:gridCol>
                <a:gridCol w="1730669">
                  <a:extLst>
                    <a:ext uri="{9D8B030D-6E8A-4147-A177-3AD203B41FA5}">
                      <a16:colId xmlns:a16="http://schemas.microsoft.com/office/drawing/2014/main" val="3385872017"/>
                    </a:ext>
                  </a:extLst>
                </a:gridCol>
                <a:gridCol w="1730669">
                  <a:extLst>
                    <a:ext uri="{9D8B030D-6E8A-4147-A177-3AD203B41FA5}">
                      <a16:colId xmlns:a16="http://schemas.microsoft.com/office/drawing/2014/main" val="1522232569"/>
                    </a:ext>
                  </a:extLst>
                </a:gridCol>
                <a:gridCol w="1730669">
                  <a:extLst>
                    <a:ext uri="{9D8B030D-6E8A-4147-A177-3AD203B41FA5}">
                      <a16:colId xmlns:a16="http://schemas.microsoft.com/office/drawing/2014/main" val="2490276231"/>
                    </a:ext>
                  </a:extLst>
                </a:gridCol>
                <a:gridCol w="1730669">
                  <a:extLst>
                    <a:ext uri="{9D8B030D-6E8A-4147-A177-3AD203B41FA5}">
                      <a16:colId xmlns:a16="http://schemas.microsoft.com/office/drawing/2014/main" val="2130787478"/>
                    </a:ext>
                  </a:extLst>
                </a:gridCol>
              </a:tblGrid>
              <a:tr h="924224">
                <a:tc>
                  <a:txBody>
                    <a:bodyPr/>
                    <a:lstStyle/>
                    <a:p>
                      <a:pPr algn="ctr"/>
                      <a:r>
                        <a:rPr lang="hu-HU" dirty="0" err="1">
                          <a:solidFill>
                            <a:srgbClr val="0070C0"/>
                          </a:solidFill>
                        </a:rPr>
                        <a:t>Circulation</a:t>
                      </a:r>
                      <a:endParaRPr lang="hu-HU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>
                          <a:solidFill>
                            <a:srgbClr val="0070C0"/>
                          </a:solidFill>
                        </a:rPr>
                        <a:t>Fulfilment</a:t>
                      </a:r>
                      <a:endParaRPr lang="hu-HU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>
                          <a:solidFill>
                            <a:srgbClr val="0070C0"/>
                          </a:solidFill>
                        </a:rPr>
                        <a:t>Multilanguage</a:t>
                      </a:r>
                      <a:endParaRPr lang="hu-HU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rgbClr val="0070C0"/>
                          </a:solidFill>
                        </a:rPr>
                        <a:t>Access </a:t>
                      </a:r>
                      <a:r>
                        <a:rPr lang="hu-HU" dirty="0" err="1">
                          <a:solidFill>
                            <a:srgbClr val="0070C0"/>
                          </a:solidFill>
                        </a:rPr>
                        <a:t>rights</a:t>
                      </a:r>
                      <a:endParaRPr lang="hu-HU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>
                          <a:solidFill>
                            <a:srgbClr val="0070C0"/>
                          </a:solidFill>
                        </a:rPr>
                        <a:t>Preservation</a:t>
                      </a:r>
                      <a:r>
                        <a:rPr lang="hu-HU" dirty="0">
                          <a:solidFill>
                            <a:srgbClr val="0070C0"/>
                          </a:solidFill>
                        </a:rPr>
                        <a:t> of </a:t>
                      </a:r>
                      <a:r>
                        <a:rPr lang="hu-HU" dirty="0" err="1">
                          <a:solidFill>
                            <a:srgbClr val="0070C0"/>
                          </a:solidFill>
                        </a:rPr>
                        <a:t>digital</a:t>
                      </a:r>
                      <a:r>
                        <a:rPr lang="hu-HU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hu-HU" dirty="0" err="1">
                          <a:solidFill>
                            <a:srgbClr val="0070C0"/>
                          </a:solidFill>
                        </a:rPr>
                        <a:t>objects</a:t>
                      </a:r>
                      <a:endParaRPr lang="hu-HU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534872"/>
                  </a:ext>
                </a:extLst>
              </a:tr>
              <a:tr h="924224">
                <a:tc>
                  <a:txBody>
                    <a:bodyPr/>
                    <a:lstStyle/>
                    <a:p>
                      <a:pPr algn="ctr"/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Reporting</a:t>
                      </a:r>
                      <a:endParaRPr lang="hu-H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Copyright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information</a:t>
                      </a:r>
                      <a:endParaRPr lang="hu-H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Task</a:t>
                      </a:r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workflow</a:t>
                      </a:r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 management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Access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regulation</a:t>
                      </a:r>
                      <a:endParaRPr lang="hu-H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Batch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processing</a:t>
                      </a:r>
                      <a:endParaRPr lang="hu-H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32273"/>
                  </a:ext>
                </a:extLst>
              </a:tr>
              <a:tr h="924224"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Datamodell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Metadata</a:t>
                      </a:r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Schema</a:t>
                      </a:r>
                      <a:endParaRPr lang="hu-H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Collection</a:t>
                      </a:r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 management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Digital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asset</a:t>
                      </a:r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 management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Upload</a:t>
                      </a:r>
                      <a:endParaRPr lang="hu-H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819038"/>
                  </a:ext>
                </a:extLst>
              </a:tr>
              <a:tr h="924224"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Long Term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Preservation</a:t>
                      </a:r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 of Digital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Content</a:t>
                      </a:r>
                      <a:endParaRPr lang="hu-H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Open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Source</a:t>
                      </a:r>
                      <a:endParaRPr lang="hu-H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Import / Export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API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Community</a:t>
                      </a:r>
                      <a:r>
                        <a:rPr lang="hu-HU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rgbClr val="0070C0"/>
                          </a:solidFill>
                        </a:rPr>
                        <a:t>support</a:t>
                      </a:r>
                      <a:endParaRPr lang="hu-HU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192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4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10" name="Picture Placeholder 9" descr="Bookprinting manufactory Collection UL Bratislava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1676"/>
          <a:stretch>
            <a:fillRect/>
          </a:stretch>
        </p:blipFill>
        <p:spPr>
          <a:xfrm>
            <a:off x="0" y="-247196"/>
            <a:ext cx="9166415" cy="5454196"/>
          </a:xfrm>
        </p:spPr>
      </p:pic>
      <p:sp>
        <p:nvSpPr>
          <p:cNvPr id="2" name="Rectangle 1"/>
          <p:cNvSpPr/>
          <p:nvPr/>
        </p:nvSpPr>
        <p:spPr>
          <a:xfrm>
            <a:off x="341910" y="3246"/>
            <a:ext cx="8097327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Collect the wisdom of a community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1111" y="4468336"/>
            <a:ext cx="6895187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Preserve it for an infinite time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13353" y="2449955"/>
            <a:ext cx="2025352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Digest 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1989" y="3188619"/>
            <a:ext cx="721716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Promote it </a:t>
            </a:r>
          </a:p>
          <a:p>
            <a:pPr algn="ctr"/>
            <a:r>
              <a:rPr lang="hu-HU" sz="4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</a:t>
            </a:r>
            <a:r>
              <a:rPr lang="hu-HU" sz="4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</a:t>
            </a:r>
            <a:r>
              <a:rPr lang="hu-HU" sz="4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restricted</a:t>
            </a:r>
            <a:r>
              <a:rPr lang="hu-HU" sz="4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/ </a:t>
            </a:r>
            <a:r>
              <a:rPr lang="hu-HU" sz="4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wider</a:t>
            </a:r>
            <a:r>
              <a:rPr lang="hu-HU" sz="4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audience</a:t>
            </a:r>
          </a:p>
        </p:txBody>
      </p:sp>
    </p:spTree>
    <p:extLst>
      <p:ext uri="{BB962C8B-B14F-4D97-AF65-F5344CB8AC3E}">
        <p14:creationId xmlns:p14="http://schemas.microsoft.com/office/powerpoint/2010/main" val="398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522753"/>
            <a:ext cx="8915399" cy="36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/>
          <p:nvPr/>
        </p:nvSpPr>
        <p:spPr>
          <a:xfrm>
            <a:off x="6715124" y="3756953"/>
            <a:ext cx="1800225" cy="679950"/>
          </a:xfrm>
          <a:prstGeom prst="wedgeRectCallout">
            <a:avLst>
              <a:gd name="adj1" fmla="val -64499"/>
              <a:gd name="adj2" fmla="val 26834"/>
            </a:avLst>
          </a:prstGeom>
          <a:solidFill>
            <a:schemeClr val="accent1">
              <a:alpha val="8471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350">
                <a:solidFill>
                  <a:schemeClr val="lt1"/>
                </a:solidFill>
              </a:rPr>
              <a:t>Locale = </a:t>
            </a:r>
            <a:endParaRPr sz="1350">
              <a:solidFill>
                <a:schemeClr val="lt1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1350">
                <a:solidFill>
                  <a:schemeClr val="lt1"/>
                </a:solidFill>
              </a:rPr>
              <a:t>German - Germany</a:t>
            </a:r>
            <a:endParaRPr sz="1350"/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0000D275-DBAE-0140-ACF2-8F8CFAA5D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0"/>
            <a:ext cx="8229600" cy="111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marL="342900" indent="-342900" algn="ctr" defTabSz="457200" rtl="0" eaLnBrk="1" latinLnBrk="0" hangingPunct="1">
              <a:spcBef>
                <a:spcPct val="0"/>
              </a:spcBef>
              <a:buNone/>
              <a:defRPr sz="1400" kern="1200">
                <a:solidFill>
                  <a:srgbClr val="A1968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 defTabSz="914400"/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FOLIO </a:t>
            </a:r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Features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Across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All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Modules</a:t>
            </a:r>
            <a:endParaRPr lang="it-IT" altLang="en-US" sz="3333" b="1" kern="0" dirty="0">
              <a:solidFill>
                <a:srgbClr val="0070C0"/>
              </a:solidFill>
              <a:latin typeface="+mj-lt"/>
            </a:endParaRPr>
          </a:p>
          <a:p>
            <a:pPr lvl="1" algn="ctr" defTabSz="914400"/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Locale-</a:t>
            </a:r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Driven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Display Language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FA267D-AC04-0241-9802-3D4DEEAAEB53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A6014-D090-B14E-B5A2-4E21EB39CD1E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ABCCFF-E37C-2E41-BB8E-2D1A92C55E0D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43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/>
        </p:nvSpPr>
        <p:spPr>
          <a:xfrm>
            <a:off x="6259838" y="1129760"/>
            <a:ext cx="1947600" cy="344992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495" name="Shape 495"/>
          <p:cNvSpPr/>
          <p:nvPr/>
        </p:nvSpPr>
        <p:spPr>
          <a:xfrm>
            <a:off x="686269" y="1370885"/>
            <a:ext cx="1066500" cy="584325"/>
          </a:xfrm>
          <a:prstGeom prst="foldedCorner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Inventory UI</a:t>
            </a:r>
            <a:endParaRPr sz="1350"/>
          </a:p>
        </p:txBody>
      </p:sp>
      <p:sp>
        <p:nvSpPr>
          <p:cNvPr id="496" name="Shape 496"/>
          <p:cNvSpPr/>
          <p:nvPr/>
        </p:nvSpPr>
        <p:spPr>
          <a:xfrm>
            <a:off x="565669" y="2605864"/>
            <a:ext cx="1307700" cy="519300"/>
          </a:xfrm>
          <a:prstGeom prst="can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mod-inventory</a:t>
            </a:r>
            <a:endParaRPr sz="1350"/>
          </a:p>
        </p:txBody>
      </p:sp>
      <p:sp>
        <p:nvSpPr>
          <p:cNvPr id="497" name="Shape 497"/>
          <p:cNvSpPr/>
          <p:nvPr/>
        </p:nvSpPr>
        <p:spPr>
          <a:xfrm>
            <a:off x="444169" y="3775816"/>
            <a:ext cx="1550700" cy="519300"/>
          </a:xfrm>
          <a:prstGeom prst="can">
            <a:avLst>
              <a:gd name="adj" fmla="val 25000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inventory-storage</a:t>
            </a:r>
            <a:endParaRPr sz="1350"/>
          </a:p>
        </p:txBody>
      </p:sp>
      <p:cxnSp>
        <p:nvCxnSpPr>
          <p:cNvPr id="498" name="Shape 498"/>
          <p:cNvCxnSpPr>
            <a:stCxn id="495" idx="2"/>
            <a:endCxn id="496" idx="1"/>
          </p:cNvCxnSpPr>
          <p:nvPr/>
        </p:nvCxnSpPr>
        <p:spPr>
          <a:xfrm>
            <a:off x="1219519" y="1955210"/>
            <a:ext cx="0" cy="6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9" name="Shape 499"/>
          <p:cNvCxnSpPr>
            <a:stCxn id="496" idx="3"/>
            <a:endCxn id="497" idx="1"/>
          </p:cNvCxnSpPr>
          <p:nvPr/>
        </p:nvCxnSpPr>
        <p:spPr>
          <a:xfrm>
            <a:off x="1219519" y="3125164"/>
            <a:ext cx="0" cy="6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0" name="Shape 500"/>
          <p:cNvSpPr/>
          <p:nvPr/>
        </p:nvSpPr>
        <p:spPr>
          <a:xfrm>
            <a:off x="2515069" y="1370885"/>
            <a:ext cx="1066500" cy="584325"/>
          </a:xfrm>
          <a:prstGeom prst="foldedCorner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eHoldings UI</a:t>
            </a:r>
            <a:endParaRPr sz="1350"/>
          </a:p>
        </p:txBody>
      </p:sp>
      <p:sp>
        <p:nvSpPr>
          <p:cNvPr id="501" name="Shape 501"/>
          <p:cNvSpPr/>
          <p:nvPr/>
        </p:nvSpPr>
        <p:spPr>
          <a:xfrm>
            <a:off x="2394469" y="2605864"/>
            <a:ext cx="1307700" cy="519300"/>
          </a:xfrm>
          <a:prstGeom prst="can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mod-kb-ebsco</a:t>
            </a:r>
            <a:endParaRPr sz="1350"/>
          </a:p>
        </p:txBody>
      </p:sp>
      <p:cxnSp>
        <p:nvCxnSpPr>
          <p:cNvPr id="502" name="Shape 502"/>
          <p:cNvCxnSpPr>
            <a:stCxn id="500" idx="2"/>
            <a:endCxn id="501" idx="1"/>
          </p:cNvCxnSpPr>
          <p:nvPr/>
        </p:nvCxnSpPr>
        <p:spPr>
          <a:xfrm>
            <a:off x="3048319" y="1955210"/>
            <a:ext cx="0" cy="6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3" name="Shape 503"/>
          <p:cNvSpPr/>
          <p:nvPr/>
        </p:nvSpPr>
        <p:spPr>
          <a:xfrm>
            <a:off x="2469619" y="3590332"/>
            <a:ext cx="1157409" cy="890271"/>
          </a:xfrm>
          <a:prstGeom prst="cloud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EKB</a:t>
            </a:r>
            <a:endParaRPr sz="1350"/>
          </a:p>
        </p:txBody>
      </p:sp>
      <p:cxnSp>
        <p:nvCxnSpPr>
          <p:cNvPr id="504" name="Shape 504"/>
          <p:cNvCxnSpPr>
            <a:stCxn id="501" idx="3"/>
            <a:endCxn id="503" idx="3"/>
          </p:cNvCxnSpPr>
          <p:nvPr/>
        </p:nvCxnSpPr>
        <p:spPr>
          <a:xfrm>
            <a:off x="3048319" y="3125164"/>
            <a:ext cx="0" cy="5161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5" name="Shape 505"/>
          <p:cNvSpPr/>
          <p:nvPr/>
        </p:nvSpPr>
        <p:spPr>
          <a:xfrm>
            <a:off x="4343869" y="1370885"/>
            <a:ext cx="1066500" cy="584325"/>
          </a:xfrm>
          <a:prstGeom prst="foldedCorner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Codex Search UI</a:t>
            </a:r>
            <a:endParaRPr sz="1350"/>
          </a:p>
        </p:txBody>
      </p:sp>
      <p:sp>
        <p:nvSpPr>
          <p:cNvPr id="506" name="Shape 506"/>
          <p:cNvSpPr/>
          <p:nvPr/>
        </p:nvSpPr>
        <p:spPr>
          <a:xfrm>
            <a:off x="4223269" y="2605864"/>
            <a:ext cx="1307700" cy="519300"/>
          </a:xfrm>
          <a:prstGeom prst="can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mod-codex</a:t>
            </a:r>
            <a:endParaRPr sz="1350"/>
          </a:p>
        </p:txBody>
      </p:sp>
      <p:cxnSp>
        <p:nvCxnSpPr>
          <p:cNvPr id="507" name="Shape 507"/>
          <p:cNvCxnSpPr>
            <a:stCxn id="505" idx="2"/>
            <a:endCxn id="506" idx="1"/>
          </p:cNvCxnSpPr>
          <p:nvPr/>
        </p:nvCxnSpPr>
        <p:spPr>
          <a:xfrm>
            <a:off x="4877119" y="1955210"/>
            <a:ext cx="0" cy="6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8" name="Shape 508"/>
          <p:cNvCxnSpPr>
            <a:stCxn id="506" idx="2"/>
            <a:endCxn id="501" idx="4"/>
          </p:cNvCxnSpPr>
          <p:nvPr/>
        </p:nvCxnSpPr>
        <p:spPr>
          <a:xfrm rot="10800000">
            <a:off x="3702169" y="2865514"/>
            <a:ext cx="52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9" name="Shape 509"/>
          <p:cNvSpPr/>
          <p:nvPr/>
        </p:nvSpPr>
        <p:spPr>
          <a:xfrm>
            <a:off x="1891857" y="2863966"/>
            <a:ext cx="2337019" cy="500775"/>
          </a:xfrm>
          <a:custGeom>
            <a:avLst/>
            <a:gdLst/>
            <a:ahLst/>
            <a:cxnLst/>
            <a:rect l="0" t="0" r="0" b="0"/>
            <a:pathLst>
              <a:path w="124641" h="26708" extrusionOk="0">
                <a:moveTo>
                  <a:pt x="124641" y="0"/>
                </a:moveTo>
                <a:cubicBezTo>
                  <a:pt x="114254" y="4451"/>
                  <a:pt x="83094" y="26708"/>
                  <a:pt x="62320" y="26708"/>
                </a:cubicBezTo>
                <a:cubicBezTo>
                  <a:pt x="41547" y="26708"/>
                  <a:pt x="10387" y="4451"/>
                  <a:pt x="0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510" name="Shape 510"/>
          <p:cNvSpPr/>
          <p:nvPr/>
        </p:nvSpPr>
        <p:spPr>
          <a:xfrm>
            <a:off x="6687019" y="1370885"/>
            <a:ext cx="1066500" cy="584325"/>
          </a:xfrm>
          <a:prstGeom prst="foldedCorner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BFCat UI</a:t>
            </a:r>
            <a:endParaRPr sz="1350"/>
          </a:p>
        </p:txBody>
      </p:sp>
      <p:sp>
        <p:nvSpPr>
          <p:cNvPr id="511" name="Shape 511"/>
          <p:cNvSpPr/>
          <p:nvPr/>
        </p:nvSpPr>
        <p:spPr>
          <a:xfrm>
            <a:off x="6566419" y="2605864"/>
            <a:ext cx="1307700" cy="519300"/>
          </a:xfrm>
          <a:prstGeom prst="can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mod-bibframe</a:t>
            </a:r>
            <a:endParaRPr sz="1350"/>
          </a:p>
        </p:txBody>
      </p:sp>
      <p:sp>
        <p:nvSpPr>
          <p:cNvPr id="512" name="Shape 512"/>
          <p:cNvSpPr/>
          <p:nvPr/>
        </p:nvSpPr>
        <p:spPr>
          <a:xfrm>
            <a:off x="6444919" y="3775816"/>
            <a:ext cx="1550700" cy="519300"/>
          </a:xfrm>
          <a:prstGeom prst="can">
            <a:avLst>
              <a:gd name="adj" fmla="val 25000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bibframe-storage</a:t>
            </a:r>
            <a:endParaRPr sz="1350"/>
          </a:p>
        </p:txBody>
      </p:sp>
      <p:cxnSp>
        <p:nvCxnSpPr>
          <p:cNvPr id="513" name="Shape 513"/>
          <p:cNvCxnSpPr>
            <a:stCxn id="510" idx="2"/>
            <a:endCxn id="511" idx="1"/>
          </p:cNvCxnSpPr>
          <p:nvPr/>
        </p:nvCxnSpPr>
        <p:spPr>
          <a:xfrm>
            <a:off x="7220269" y="1955210"/>
            <a:ext cx="0" cy="6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4" name="Shape 514"/>
          <p:cNvCxnSpPr>
            <a:stCxn id="511" idx="3"/>
            <a:endCxn id="512" idx="1"/>
          </p:cNvCxnSpPr>
          <p:nvPr/>
        </p:nvCxnSpPr>
        <p:spPr>
          <a:xfrm>
            <a:off x="7220269" y="3125164"/>
            <a:ext cx="0" cy="6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5" name="Shape 515"/>
          <p:cNvCxnSpPr>
            <a:stCxn id="506" idx="4"/>
            <a:endCxn id="511" idx="2"/>
          </p:cNvCxnSpPr>
          <p:nvPr/>
        </p:nvCxnSpPr>
        <p:spPr>
          <a:xfrm>
            <a:off x="5530969" y="2865514"/>
            <a:ext cx="103545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CasellaDiTesto 7">
            <a:extLst>
              <a:ext uri="{FF2B5EF4-FFF2-40B4-BE49-F238E27FC236}">
                <a16:creationId xmlns:a16="http://schemas.microsoft.com/office/drawing/2014/main" id="{45332D77-666A-FE4C-A61B-DAA05041C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85" y="59502"/>
            <a:ext cx="8229600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marL="342900" indent="-342900" algn="ctr" defTabSz="457200" rtl="0" eaLnBrk="1" latinLnBrk="0" hangingPunct="1">
              <a:spcBef>
                <a:spcPct val="0"/>
              </a:spcBef>
              <a:buNone/>
              <a:defRPr sz="1400" kern="1200">
                <a:solidFill>
                  <a:srgbClr val="A1968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 defTabSz="914400"/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Metadata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Management In FOLIO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A355BF-F9BD-2743-88A6-722AF51BDD6A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E374EE-6532-564E-A33D-8D833EBAF645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1A0F5A-3123-4148-A2DD-400A06D4F2C4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Shape 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61" y="1199511"/>
            <a:ext cx="8859647" cy="379219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/>
          <p:nvPr/>
        </p:nvSpPr>
        <p:spPr>
          <a:xfrm>
            <a:off x="3009835" y="760288"/>
            <a:ext cx="2893275" cy="1458930"/>
          </a:xfrm>
          <a:prstGeom prst="wedgeRectCallout">
            <a:avLst>
              <a:gd name="adj1" fmla="val 26324"/>
              <a:gd name="adj2" fmla="val 70933"/>
            </a:avLst>
          </a:prstGeom>
          <a:solidFill>
            <a:schemeClr val="accent1">
              <a:alpha val="8471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350" dirty="0" err="1">
                <a:solidFill>
                  <a:schemeClr val="lt1"/>
                </a:solidFill>
              </a:rPr>
              <a:t>Lokalise</a:t>
            </a:r>
            <a:r>
              <a:rPr lang="en-US" sz="1350" dirty="0">
                <a:solidFill>
                  <a:schemeClr val="lt1"/>
                </a:solidFill>
              </a:rPr>
              <a:t> provides a UI for FOLIO  translation plus lots of cool features such as the ability to crowdsource translations, machine translation capabilities, duplicate finder, proofreading etc.</a:t>
            </a:r>
            <a:endParaRPr sz="1350" dirty="0"/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8CD3DFBC-F049-7045-BDC6-74C3F65BE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85" y="59502"/>
            <a:ext cx="8229600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>
            <a:lvl1pPr marL="342900" indent="-342900" algn="ctr" defTabSz="457200" rtl="0" eaLnBrk="1" latinLnBrk="0" hangingPunct="1">
              <a:spcBef>
                <a:spcPct val="0"/>
              </a:spcBef>
              <a:buNone/>
              <a:defRPr sz="1400" kern="1200">
                <a:solidFill>
                  <a:srgbClr val="A1968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 defTabSz="914400"/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FOLIO </a:t>
            </a:r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Translation</a:t>
            </a:r>
            <a:r>
              <a:rPr lang="it-IT" altLang="en-US" sz="3333" b="1" kern="0" dirty="0">
                <a:solidFill>
                  <a:srgbClr val="0070C0"/>
                </a:solidFill>
                <a:latin typeface="+mj-lt"/>
              </a:rPr>
              <a:t> Management </a:t>
            </a:r>
            <a:r>
              <a:rPr lang="it-IT" altLang="en-US" sz="3333" b="1" kern="0" dirty="0" err="1">
                <a:solidFill>
                  <a:srgbClr val="0070C0"/>
                </a:solidFill>
                <a:latin typeface="+mj-lt"/>
              </a:rPr>
              <a:t>Tool</a:t>
            </a:r>
            <a:endParaRPr lang="it-IT" altLang="en-US" sz="3333" b="1" kern="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32D9F-40EE-A540-A28B-92158115C3FF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A95E8-A4D4-C241-AC7B-CD3019D8D3C5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D055D7-C936-6E40-BE13-1B4DEDF765D2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743323" y="2398759"/>
            <a:ext cx="2724938" cy="0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68260" y="714379"/>
            <a:ext cx="0" cy="4278468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Family of Wor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3" y="0"/>
            <a:ext cx="782007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743324" y="2398759"/>
            <a:ext cx="2724938" cy="0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68260" y="714387"/>
            <a:ext cx="0" cy="4278468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pic>
        <p:nvPicPr>
          <p:cNvPr id="2" name="Picture 1" descr="Linked open vocabula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11" y="178010"/>
            <a:ext cx="5704416" cy="55369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1012" y="714387"/>
            <a:ext cx="2487557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rgbClr val="000090"/>
                </a:solidFill>
                <a:latin typeface="Cambria"/>
                <a:cs typeface="Cambria"/>
              </a:rPr>
              <a:t>OPEN LINKED DATA</a:t>
            </a:r>
          </a:p>
        </p:txBody>
      </p:sp>
    </p:spTree>
    <p:extLst>
      <p:ext uri="{BB962C8B-B14F-4D97-AF65-F5344CB8AC3E}">
        <p14:creationId xmlns:p14="http://schemas.microsoft.com/office/powerpoint/2010/main" val="36060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0395" y="687218"/>
            <a:ext cx="8208962" cy="4740011"/>
          </a:xfrm>
        </p:spPr>
        <p:txBody>
          <a:bodyPr/>
          <a:lstStyle/>
          <a:p>
            <a:pPr marL="266700" indent="-266700" algn="just">
              <a:lnSpc>
                <a:spcPct val="90000"/>
              </a:lnSpc>
            </a:pPr>
            <a:endParaRPr lang="en-GB" altLang="en-US" sz="2000" b="1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400" b="1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400" b="1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400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000" i="1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000" i="1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000" i="1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000" i="1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000" i="1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000" dirty="0"/>
          </a:p>
          <a:p>
            <a:pPr marL="266700" indent="-266700" algn="just">
              <a:lnSpc>
                <a:spcPct val="90000"/>
              </a:lnSpc>
            </a:pPr>
            <a:endParaRPr lang="en-GB" altLang="en-US" sz="2000" b="1" dirty="0">
              <a:solidFill>
                <a:srgbClr val="BC0000"/>
              </a:solidFill>
            </a:endParaRPr>
          </a:p>
          <a:p>
            <a:pPr marL="266700" indent="-266700" algn="just">
              <a:lnSpc>
                <a:spcPct val="90000"/>
              </a:lnSpc>
              <a:buFontTx/>
              <a:buChar char="•"/>
            </a:pPr>
            <a:endParaRPr lang="en-GB" altLang="en-US" sz="2000" b="1" dirty="0">
              <a:solidFill>
                <a:srgbClr val="BC0000"/>
              </a:solidFill>
            </a:endParaRPr>
          </a:p>
          <a:p>
            <a:pPr marL="266700" indent="-266700" algn="just">
              <a:lnSpc>
                <a:spcPct val="90000"/>
              </a:lnSpc>
              <a:buFontTx/>
              <a:buChar char="•"/>
            </a:pPr>
            <a:endParaRPr lang="en-GB" altLang="en-US" sz="2000" b="1" dirty="0">
              <a:solidFill>
                <a:srgbClr val="BC0000"/>
              </a:solidFill>
            </a:endParaRPr>
          </a:p>
          <a:p>
            <a:pPr marL="266700" indent="-266700" algn="just">
              <a:lnSpc>
                <a:spcPct val="90000"/>
              </a:lnSpc>
            </a:pPr>
            <a:endParaRPr lang="en-GB" altLang="en-US" sz="1400" i="1" dirty="0">
              <a:solidFill>
                <a:schemeClr val="tx1"/>
              </a:solidFill>
            </a:endParaRPr>
          </a:p>
          <a:p>
            <a:pPr marL="266700" indent="-266700" algn="just">
              <a:lnSpc>
                <a:spcPct val="90000"/>
              </a:lnSpc>
            </a:pPr>
            <a:endParaRPr lang="en-GB" altLang="en-US" sz="2200" dirty="0"/>
          </a:p>
          <a:p>
            <a:pPr marL="266700" indent="-266700" algn="just">
              <a:lnSpc>
                <a:spcPct val="90000"/>
              </a:lnSpc>
            </a:pPr>
            <a:endParaRPr lang="en-GB" altLang="en-US" sz="1800" dirty="0"/>
          </a:p>
          <a:p>
            <a:pPr marL="266700" indent="-266700">
              <a:lnSpc>
                <a:spcPct val="90000"/>
              </a:lnSpc>
            </a:pPr>
            <a:endParaRPr lang="en-GB" altLang="en-US" sz="1800" dirty="0"/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pic>
        <p:nvPicPr>
          <p:cNvPr id="22535" name="Picture 12" descr="C:\Users\tizianap\Desktop\ADLUG2013\RDA_immagin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448" y="767293"/>
            <a:ext cx="1294302" cy="137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3" descr="C:\Users\tizianap\Desktop\ADLUG2013\LinkedData_immagin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1274" y="3536665"/>
            <a:ext cx="1928812" cy="126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1" descr="C:\Users\tizianap\Desktop\ADLUG2013\Bibframe_immagin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6" y="1362133"/>
            <a:ext cx="1483232" cy="17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3" descr="C:\Users\tizianap\Desktop\ADLUG2013\FRAD_immagin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570" y="833438"/>
            <a:ext cx="1979430" cy="153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4" descr="C:\Users\tizianap\Desktop\ADLUG2013\ICP_immagin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595" y="3051083"/>
            <a:ext cx="1443832" cy="183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CasellaDiTesto 15"/>
          <p:cNvSpPr txBox="1">
            <a:spLocks noChangeArrowheads="1"/>
          </p:cNvSpPr>
          <p:nvPr/>
        </p:nvSpPr>
        <p:spPr bwMode="auto">
          <a:xfrm>
            <a:off x="215390" y="2399073"/>
            <a:ext cx="3857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200" i="1" dirty="0" err="1">
                <a:solidFill>
                  <a:schemeClr val="tx1"/>
                </a:solidFill>
              </a:rPr>
              <a:t>Functional</a:t>
            </a:r>
            <a:r>
              <a:rPr lang="it-IT" altLang="en-US" sz="1200" i="1" dirty="0">
                <a:solidFill>
                  <a:schemeClr val="tx1"/>
                </a:solidFill>
              </a:rPr>
              <a:t> </a:t>
            </a:r>
            <a:r>
              <a:rPr lang="it-IT" altLang="en-US" sz="1200" i="1" dirty="0" err="1">
                <a:solidFill>
                  <a:schemeClr val="tx1"/>
                </a:solidFill>
              </a:rPr>
              <a:t>Requirements</a:t>
            </a:r>
            <a:r>
              <a:rPr lang="it-IT" altLang="en-US" sz="1200" i="1" dirty="0">
                <a:solidFill>
                  <a:schemeClr val="tx1"/>
                </a:solidFill>
              </a:rPr>
              <a:t> </a:t>
            </a:r>
            <a:r>
              <a:rPr lang="it-IT" altLang="en-US" sz="1200" i="1" dirty="0" err="1">
                <a:solidFill>
                  <a:schemeClr val="tx1"/>
                </a:solidFill>
              </a:rPr>
              <a:t>for</a:t>
            </a:r>
            <a:r>
              <a:rPr lang="it-IT" altLang="en-US" sz="1200" i="1" dirty="0">
                <a:solidFill>
                  <a:schemeClr val="tx1"/>
                </a:solidFill>
              </a:rPr>
              <a:t> Authority Data</a:t>
            </a:r>
          </a:p>
        </p:txBody>
      </p:sp>
      <p:sp>
        <p:nvSpPr>
          <p:cNvPr id="22541" name="CasellaDiTesto 16"/>
          <p:cNvSpPr txBox="1">
            <a:spLocks noChangeArrowheads="1"/>
          </p:cNvSpPr>
          <p:nvPr/>
        </p:nvSpPr>
        <p:spPr bwMode="auto">
          <a:xfrm>
            <a:off x="1987128" y="4502697"/>
            <a:ext cx="3857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200" i="1" dirty="0" err="1">
                <a:solidFill>
                  <a:schemeClr val="tx1"/>
                </a:solidFill>
              </a:rPr>
              <a:t>Functional</a:t>
            </a:r>
            <a:r>
              <a:rPr lang="it-IT" altLang="en-US" sz="1200" i="1" dirty="0">
                <a:solidFill>
                  <a:schemeClr val="tx1"/>
                </a:solidFill>
              </a:rPr>
              <a:t> </a:t>
            </a:r>
            <a:r>
              <a:rPr lang="it-IT" altLang="en-US" sz="1200" i="1" dirty="0" err="1">
                <a:solidFill>
                  <a:schemeClr val="tx1"/>
                </a:solidFill>
              </a:rPr>
              <a:t>Requirements</a:t>
            </a:r>
            <a:r>
              <a:rPr lang="it-IT" altLang="en-US" sz="1200" i="1" dirty="0">
                <a:solidFill>
                  <a:schemeClr val="tx1"/>
                </a:solidFill>
              </a:rPr>
              <a:t> for </a:t>
            </a:r>
            <a:r>
              <a:rPr lang="it-IT" altLang="en-US" sz="1200" i="1" dirty="0" err="1">
                <a:solidFill>
                  <a:schemeClr val="tx1"/>
                </a:solidFill>
              </a:rPr>
              <a:t>Bibliographic</a:t>
            </a:r>
            <a:r>
              <a:rPr lang="it-IT" altLang="en-US" sz="1200" i="1" dirty="0">
                <a:solidFill>
                  <a:schemeClr val="tx1"/>
                </a:solidFill>
              </a:rPr>
              <a:t> </a:t>
            </a:r>
            <a:r>
              <a:rPr lang="it-IT" altLang="en-US" sz="1200" i="1" dirty="0" err="1">
                <a:solidFill>
                  <a:schemeClr val="tx1"/>
                </a:solidFill>
              </a:rPr>
              <a:t>Records</a:t>
            </a:r>
            <a:endParaRPr lang="it-IT" altLang="en-US" sz="1200" i="1" dirty="0">
              <a:solidFill>
                <a:schemeClr val="tx1"/>
              </a:solidFill>
            </a:endParaRPr>
          </a:p>
        </p:txBody>
      </p:sp>
      <p:sp>
        <p:nvSpPr>
          <p:cNvPr id="22542" name="CasellaDiTesto 17"/>
          <p:cNvSpPr txBox="1">
            <a:spLocks noChangeArrowheads="1"/>
          </p:cNvSpPr>
          <p:nvPr/>
        </p:nvSpPr>
        <p:spPr bwMode="auto">
          <a:xfrm>
            <a:off x="3643314" y="2202657"/>
            <a:ext cx="3857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200" i="1">
                <a:solidFill>
                  <a:schemeClr val="tx1"/>
                </a:solidFill>
              </a:rPr>
              <a:t>Resource Description and Access</a:t>
            </a:r>
          </a:p>
        </p:txBody>
      </p:sp>
      <p:sp>
        <p:nvSpPr>
          <p:cNvPr id="22543" name="CasellaDiTesto 18"/>
          <p:cNvSpPr txBox="1">
            <a:spLocks noChangeArrowheads="1"/>
          </p:cNvSpPr>
          <p:nvPr/>
        </p:nvSpPr>
        <p:spPr bwMode="auto">
          <a:xfrm>
            <a:off x="142875" y="4960531"/>
            <a:ext cx="3857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200" i="1" dirty="0">
                <a:solidFill>
                  <a:schemeClr val="tx1"/>
                </a:solidFill>
              </a:rPr>
              <a:t>International </a:t>
            </a:r>
            <a:r>
              <a:rPr lang="it-IT" altLang="en-US" sz="1200" i="1" dirty="0" err="1">
                <a:solidFill>
                  <a:schemeClr val="tx1"/>
                </a:solidFill>
              </a:rPr>
              <a:t>Cataloguing</a:t>
            </a:r>
            <a:r>
              <a:rPr lang="it-IT" altLang="en-US" sz="1200" i="1" dirty="0">
                <a:solidFill>
                  <a:schemeClr val="tx1"/>
                </a:solidFill>
              </a:rPr>
              <a:t>  </a:t>
            </a:r>
            <a:r>
              <a:rPr lang="it-IT" altLang="en-US" sz="1200" i="1" dirty="0" err="1">
                <a:solidFill>
                  <a:schemeClr val="tx1"/>
                </a:solidFill>
              </a:rPr>
              <a:t>Principles</a:t>
            </a:r>
            <a:endParaRPr lang="it-IT" altLang="en-US" sz="1200" i="1" dirty="0">
              <a:solidFill>
                <a:schemeClr val="tx1"/>
              </a:solidFill>
            </a:endParaRPr>
          </a:p>
        </p:txBody>
      </p:sp>
      <p:sp>
        <p:nvSpPr>
          <p:cNvPr id="22544" name="CasellaDiTesto 19"/>
          <p:cNvSpPr txBox="1">
            <a:spLocks noChangeArrowheads="1"/>
          </p:cNvSpPr>
          <p:nvPr/>
        </p:nvSpPr>
        <p:spPr bwMode="auto">
          <a:xfrm>
            <a:off x="5500689" y="4822032"/>
            <a:ext cx="2143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200" i="1" dirty="0">
                <a:solidFill>
                  <a:schemeClr val="tx1"/>
                </a:solidFill>
              </a:rPr>
              <a:t>    </a:t>
            </a:r>
            <a:r>
              <a:rPr lang="it-IT" altLang="en-US" sz="1200" i="1" dirty="0" err="1">
                <a:solidFill>
                  <a:schemeClr val="tx1"/>
                </a:solidFill>
              </a:rPr>
              <a:t>Semantic</a:t>
            </a:r>
            <a:r>
              <a:rPr lang="it-IT" altLang="en-US" sz="1200" i="1" dirty="0">
                <a:solidFill>
                  <a:schemeClr val="tx1"/>
                </a:solidFill>
              </a:rPr>
              <a:t> web / </a:t>
            </a:r>
            <a:r>
              <a:rPr lang="it-IT" altLang="en-US" sz="1200" i="1" dirty="0" err="1">
                <a:solidFill>
                  <a:schemeClr val="tx1"/>
                </a:solidFill>
              </a:rPr>
              <a:t>Linked</a:t>
            </a:r>
            <a:r>
              <a:rPr lang="it-IT" altLang="en-US" sz="1200" i="1" dirty="0">
                <a:solidFill>
                  <a:schemeClr val="tx1"/>
                </a:solidFill>
              </a:rPr>
              <a:t> data</a:t>
            </a:r>
          </a:p>
        </p:txBody>
      </p:sp>
      <p:sp>
        <p:nvSpPr>
          <p:cNvPr id="22545" name="CasellaDiTesto 20"/>
          <p:cNvSpPr txBox="1">
            <a:spLocks noChangeArrowheads="1"/>
          </p:cNvSpPr>
          <p:nvPr/>
        </p:nvSpPr>
        <p:spPr bwMode="auto">
          <a:xfrm>
            <a:off x="7374842" y="3155157"/>
            <a:ext cx="9286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200" i="1" dirty="0">
                <a:solidFill>
                  <a:schemeClr val="tx1"/>
                </a:solidFill>
              </a:rPr>
              <a:t>BIBFRAME</a:t>
            </a:r>
          </a:p>
        </p:txBody>
      </p:sp>
      <p:pic>
        <p:nvPicPr>
          <p:cNvPr id="22547" name="Picture 5" descr="C:\Users\tizianap\Desktop\ADLUG2013\frbr-group-1-entities-model3_immagin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26" y="2976563"/>
            <a:ext cx="2357438" cy="130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ttore 4 26"/>
          <p:cNvCxnSpPr>
            <a:cxnSpLocks noChangeShapeType="1"/>
          </p:cNvCxnSpPr>
          <p:nvPr/>
        </p:nvCxnSpPr>
        <p:spPr bwMode="auto">
          <a:xfrm rot="5400000">
            <a:off x="4065984" y="2077641"/>
            <a:ext cx="1012032" cy="1143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" name="Connettore 4 29"/>
          <p:cNvCxnSpPr>
            <a:cxnSpLocks noChangeShapeType="1"/>
          </p:cNvCxnSpPr>
          <p:nvPr/>
        </p:nvCxnSpPr>
        <p:spPr bwMode="auto">
          <a:xfrm rot="10800000" flipV="1">
            <a:off x="2428875" y="1428750"/>
            <a:ext cx="1785938" cy="5953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4" name="Connettore 4 33"/>
          <p:cNvCxnSpPr>
            <a:cxnSpLocks noChangeShapeType="1"/>
          </p:cNvCxnSpPr>
          <p:nvPr/>
        </p:nvCxnSpPr>
        <p:spPr bwMode="auto">
          <a:xfrm>
            <a:off x="5286376" y="1607344"/>
            <a:ext cx="1643063" cy="7143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" name="Connettore 4 35"/>
          <p:cNvCxnSpPr>
            <a:cxnSpLocks noChangeShapeType="1"/>
          </p:cNvCxnSpPr>
          <p:nvPr/>
        </p:nvCxnSpPr>
        <p:spPr bwMode="auto">
          <a:xfrm rot="16200000" flipH="1">
            <a:off x="4613673" y="2303860"/>
            <a:ext cx="1488281" cy="12858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8" name="Connettore 4 37"/>
          <p:cNvCxnSpPr>
            <a:cxnSpLocks noChangeShapeType="1"/>
          </p:cNvCxnSpPr>
          <p:nvPr/>
        </p:nvCxnSpPr>
        <p:spPr bwMode="auto">
          <a:xfrm rot="10800000" flipV="1">
            <a:off x="4357689" y="2619375"/>
            <a:ext cx="2643187" cy="952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6" name="Connettore 4 45"/>
          <p:cNvCxnSpPr>
            <a:cxnSpLocks noChangeShapeType="1"/>
          </p:cNvCxnSpPr>
          <p:nvPr/>
        </p:nvCxnSpPr>
        <p:spPr bwMode="auto">
          <a:xfrm rot="5400000">
            <a:off x="6191250" y="3095625"/>
            <a:ext cx="833438" cy="3571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" name="Connettore 4 50"/>
          <p:cNvCxnSpPr>
            <a:cxnSpLocks noChangeShapeType="1"/>
          </p:cNvCxnSpPr>
          <p:nvPr/>
        </p:nvCxnSpPr>
        <p:spPr bwMode="auto">
          <a:xfrm flipV="1">
            <a:off x="1785939" y="4464844"/>
            <a:ext cx="3929062" cy="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3" name="Connettore 4 52"/>
          <p:cNvCxnSpPr>
            <a:cxnSpLocks noChangeShapeType="1"/>
          </p:cNvCxnSpPr>
          <p:nvPr/>
        </p:nvCxnSpPr>
        <p:spPr bwMode="auto">
          <a:xfrm>
            <a:off x="1462813" y="2399073"/>
            <a:ext cx="1180375" cy="93467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7" name="Connettore 4 56"/>
          <p:cNvCxnSpPr>
            <a:cxnSpLocks noChangeShapeType="1"/>
          </p:cNvCxnSpPr>
          <p:nvPr/>
        </p:nvCxnSpPr>
        <p:spPr bwMode="auto">
          <a:xfrm flipV="1">
            <a:off x="1857375" y="3452812"/>
            <a:ext cx="1143000" cy="77390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9" name="Connettore 2 58"/>
          <p:cNvCxnSpPr>
            <a:cxnSpLocks noChangeShapeType="1"/>
          </p:cNvCxnSpPr>
          <p:nvPr/>
        </p:nvCxnSpPr>
        <p:spPr bwMode="auto">
          <a:xfrm rot="10800000">
            <a:off x="2428875" y="2500313"/>
            <a:ext cx="4357688" cy="13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7" name="Connettore 2 66"/>
          <p:cNvCxnSpPr>
            <a:cxnSpLocks noChangeShapeType="1"/>
          </p:cNvCxnSpPr>
          <p:nvPr/>
        </p:nvCxnSpPr>
        <p:spPr bwMode="auto">
          <a:xfrm rot="10800000" flipV="1">
            <a:off x="1357313" y="1905000"/>
            <a:ext cx="2786062" cy="17859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4" name="Connettore 1 83"/>
          <p:cNvCxnSpPr>
            <a:cxnSpLocks noChangeShapeType="1"/>
          </p:cNvCxnSpPr>
          <p:nvPr/>
        </p:nvCxnSpPr>
        <p:spPr bwMode="auto">
          <a:xfrm>
            <a:off x="6786564" y="2857500"/>
            <a:ext cx="142875" cy="13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Connettore 1 85"/>
          <p:cNvCxnSpPr>
            <a:cxnSpLocks noChangeShapeType="1"/>
          </p:cNvCxnSpPr>
          <p:nvPr/>
        </p:nvCxnSpPr>
        <p:spPr bwMode="auto">
          <a:xfrm rot="5400000">
            <a:off x="7026143" y="4286118"/>
            <a:ext cx="166555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0" name="Connettore 2 89"/>
          <p:cNvCxnSpPr>
            <a:cxnSpLocks noChangeShapeType="1"/>
          </p:cNvCxnSpPr>
          <p:nvPr/>
        </p:nvCxnSpPr>
        <p:spPr bwMode="auto">
          <a:xfrm rot="10800000">
            <a:off x="2643189" y="5119688"/>
            <a:ext cx="5214937" cy="13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562" name="Picture 6" descr="C:\Users\tizianap\Desktop\ADLUG2013\Marc21.jpeg"/>
          <p:cNvSpPr>
            <a:spLocks noChangeAspect="1" noChangeArrowheads="1"/>
          </p:cNvSpPr>
          <p:nvPr/>
        </p:nvSpPr>
        <p:spPr bwMode="auto">
          <a:xfrm>
            <a:off x="6357939" y="833438"/>
            <a:ext cx="75247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93" name="Connettore 4 92"/>
          <p:cNvCxnSpPr>
            <a:cxnSpLocks noChangeShapeType="1"/>
          </p:cNvCxnSpPr>
          <p:nvPr/>
        </p:nvCxnSpPr>
        <p:spPr bwMode="auto">
          <a:xfrm rot="10800000" flipV="1">
            <a:off x="5286376" y="1131095"/>
            <a:ext cx="1000125" cy="29765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0" name="Connettore 4 99"/>
          <p:cNvCxnSpPr>
            <a:cxnSpLocks noChangeShapeType="1"/>
          </p:cNvCxnSpPr>
          <p:nvPr/>
        </p:nvCxnSpPr>
        <p:spPr bwMode="auto">
          <a:xfrm rot="16200000" flipH="1">
            <a:off x="7209235" y="1220392"/>
            <a:ext cx="654844" cy="3571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5" name="Connettore 1 104"/>
          <p:cNvCxnSpPr>
            <a:cxnSpLocks noChangeShapeType="1"/>
          </p:cNvCxnSpPr>
          <p:nvPr/>
        </p:nvCxnSpPr>
        <p:spPr bwMode="auto">
          <a:xfrm rot="10800000">
            <a:off x="7143751" y="1071563"/>
            <a:ext cx="214313" cy="13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22566" name="Immagine 38"/>
          <p:cNvPicPr>
            <a:picLocks noChangeAspect="1"/>
          </p:cNvPicPr>
          <p:nvPr/>
        </p:nvPicPr>
        <p:blipFill>
          <a:blip r:embed="rId9" cstate="print"/>
          <a:srcRect l="30995" t="12743" r="59972" b="72575"/>
          <a:stretch>
            <a:fillRect/>
          </a:stretch>
        </p:blipFill>
        <p:spPr bwMode="auto">
          <a:xfrm>
            <a:off x="6402388" y="767292"/>
            <a:ext cx="66516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472705" y="59406"/>
            <a:ext cx="8100514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333" b="1" dirty="0">
                <a:solidFill>
                  <a:srgbClr val="0070C0"/>
                </a:solidFill>
              </a:rPr>
              <a:t>Identification, Linking of Data</a:t>
            </a: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22413" y="5318124"/>
            <a:ext cx="2169706" cy="396876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47293" y="5318124"/>
            <a:ext cx="1100218" cy="396876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47512" y="5318124"/>
            <a:ext cx="5896490" cy="396875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2397" y="5345667"/>
            <a:ext cx="334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Tiziana</a:t>
            </a:r>
            <a:r>
              <a:rPr lang="en-US" dirty="0"/>
              <a:t> </a:t>
            </a:r>
            <a:r>
              <a:rPr lang="en-US" dirty="0" err="1"/>
              <a:t>Possemato</a:t>
            </a:r>
            <a:r>
              <a:rPr lang="en-US" dirty="0"/>
              <a:t>, @cult</a:t>
            </a:r>
          </a:p>
        </p:txBody>
      </p:sp>
    </p:spTree>
    <p:extLst>
      <p:ext uri="{BB962C8B-B14F-4D97-AF65-F5344CB8AC3E}">
        <p14:creationId xmlns:p14="http://schemas.microsoft.com/office/powerpoint/2010/main" val="28291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3447" t="15440" r="19083" b="10095"/>
          <a:stretch>
            <a:fillRect/>
          </a:stretch>
        </p:blipFill>
        <p:spPr>
          <a:xfrm>
            <a:off x="160339" y="2545292"/>
            <a:ext cx="1074737" cy="580761"/>
          </a:xfrm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139" y="3362855"/>
            <a:ext cx="1138237" cy="58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2139" y="1784615"/>
            <a:ext cx="1144587" cy="61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6" name="Gruppo 16"/>
          <p:cNvGrpSpPr>
            <a:grpSpLocks/>
          </p:cNvGrpSpPr>
          <p:nvPr/>
        </p:nvGrpSpPr>
        <p:grpSpPr bwMode="auto">
          <a:xfrm>
            <a:off x="1717676" y="4556125"/>
            <a:ext cx="3354387" cy="719471"/>
            <a:chOff x="1717326" y="4869160"/>
            <a:chExt cx="3354073" cy="864096"/>
          </a:xfrm>
        </p:grpSpPr>
        <p:grpSp>
          <p:nvGrpSpPr>
            <p:cNvPr id="25651" name="Gruppo 15"/>
            <p:cNvGrpSpPr>
              <a:grpSpLocks/>
            </p:cNvGrpSpPr>
            <p:nvPr/>
          </p:nvGrpSpPr>
          <p:grpSpPr bwMode="auto">
            <a:xfrm>
              <a:off x="1717326" y="4869160"/>
              <a:ext cx="1128974" cy="864096"/>
              <a:chOff x="1717326" y="4869160"/>
              <a:chExt cx="1128974" cy="864096"/>
            </a:xfrm>
          </p:grpSpPr>
          <p:sp>
            <p:nvSpPr>
              <p:cNvPr id="25653" name="Disco magnetico 10"/>
              <p:cNvSpPr>
                <a:spLocks noChangeArrowheads="1"/>
              </p:cNvSpPr>
              <p:nvPr/>
            </p:nvSpPr>
            <p:spPr bwMode="auto">
              <a:xfrm>
                <a:off x="1717326" y="4869160"/>
                <a:ext cx="478014" cy="576064"/>
              </a:xfrm>
              <a:prstGeom prst="flowChartMagneticDisk">
                <a:avLst/>
              </a:prstGeom>
              <a:solidFill>
                <a:srgbClr val="92D050"/>
              </a:solidFill>
              <a:ln w="12700">
                <a:solidFill>
                  <a:srgbClr val="00612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altLang="en-US"/>
              </a:p>
            </p:txBody>
          </p:sp>
          <p:sp>
            <p:nvSpPr>
              <p:cNvPr id="25654" name="Disco magnetico 12"/>
              <p:cNvSpPr>
                <a:spLocks noChangeArrowheads="1"/>
              </p:cNvSpPr>
              <p:nvPr/>
            </p:nvSpPr>
            <p:spPr bwMode="auto">
              <a:xfrm>
                <a:off x="2368286" y="4965994"/>
                <a:ext cx="478014" cy="576064"/>
              </a:xfrm>
              <a:prstGeom prst="flowChartMagneticDisk">
                <a:avLst/>
              </a:prstGeom>
              <a:solidFill>
                <a:srgbClr val="F2CF00"/>
              </a:solidFill>
              <a:ln w="12700">
                <a:solidFill>
                  <a:srgbClr val="00612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altLang="en-US"/>
              </a:p>
            </p:txBody>
          </p:sp>
          <p:sp>
            <p:nvSpPr>
              <p:cNvPr id="25655" name="Disco magnetico 13"/>
              <p:cNvSpPr>
                <a:spLocks noChangeArrowheads="1"/>
              </p:cNvSpPr>
              <p:nvPr/>
            </p:nvSpPr>
            <p:spPr bwMode="auto">
              <a:xfrm>
                <a:off x="1956333" y="5157192"/>
                <a:ext cx="478014" cy="576064"/>
              </a:xfrm>
              <a:prstGeom prst="flowChartMagneticDisk">
                <a:avLst/>
              </a:prstGeom>
              <a:solidFill>
                <a:srgbClr val="BEE1E4"/>
              </a:solidFill>
              <a:ln w="12700">
                <a:solidFill>
                  <a:srgbClr val="00612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altLang="en-US"/>
              </a:p>
            </p:txBody>
          </p:sp>
        </p:grpSp>
        <p:sp>
          <p:nvSpPr>
            <p:cNvPr id="25652" name="CasellaDiTesto 14"/>
            <p:cNvSpPr txBox="1">
              <a:spLocks noChangeArrowheads="1"/>
            </p:cNvSpPr>
            <p:nvPr/>
          </p:nvSpPr>
          <p:spPr bwMode="auto">
            <a:xfrm>
              <a:off x="2911159" y="5155632"/>
              <a:ext cx="2160240" cy="332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altLang="en-US" sz="1200" dirty="0" err="1">
                  <a:solidFill>
                    <a:schemeClr val="tx1"/>
                  </a:solidFill>
                </a:rPr>
                <a:t>External</a:t>
              </a:r>
              <a:r>
                <a:rPr lang="it-IT" altLang="en-US" sz="1200" dirty="0">
                  <a:solidFill>
                    <a:schemeClr val="tx1"/>
                  </a:solidFill>
                </a:rPr>
                <a:t> </a:t>
              </a:r>
              <a:r>
                <a:rPr lang="it-IT" altLang="en-US" sz="1200" dirty="0" err="1">
                  <a:solidFill>
                    <a:schemeClr val="tx1"/>
                  </a:solidFill>
                </a:rPr>
                <a:t>sources</a:t>
              </a:r>
              <a:endParaRPr lang="en-GB" alt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5607" name="Connettore 2 25"/>
          <p:cNvCxnSpPr>
            <a:cxnSpLocks noChangeShapeType="1"/>
          </p:cNvCxnSpPr>
          <p:nvPr/>
        </p:nvCxnSpPr>
        <p:spPr bwMode="auto">
          <a:xfrm flipH="1">
            <a:off x="1979613" y="3999178"/>
            <a:ext cx="334962" cy="419364"/>
          </a:xfrm>
          <a:prstGeom prst="straightConnector1">
            <a:avLst/>
          </a:prstGeom>
          <a:noFill/>
          <a:ln w="19050">
            <a:solidFill>
              <a:srgbClr val="00612D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5608" name="Connettore 2 26"/>
          <p:cNvCxnSpPr>
            <a:cxnSpLocks noChangeShapeType="1"/>
          </p:cNvCxnSpPr>
          <p:nvPr/>
        </p:nvCxnSpPr>
        <p:spPr bwMode="auto">
          <a:xfrm>
            <a:off x="2400301" y="3997855"/>
            <a:ext cx="206375" cy="480219"/>
          </a:xfrm>
          <a:prstGeom prst="straightConnector1">
            <a:avLst/>
          </a:prstGeom>
          <a:noFill/>
          <a:ln w="19050">
            <a:solidFill>
              <a:srgbClr val="00612D"/>
            </a:solidFill>
            <a:round/>
            <a:headEnd type="arrow" w="med" len="med"/>
            <a:tailEnd type="arrow" w="med" len="med"/>
          </a:ln>
        </p:spPr>
      </p:cxnSp>
      <p:sp>
        <p:nvSpPr>
          <p:cNvPr id="25609" name="CasellaDiTesto 31"/>
          <p:cNvSpPr txBox="1">
            <a:spLocks noChangeArrowheads="1"/>
          </p:cNvSpPr>
          <p:nvPr/>
        </p:nvSpPr>
        <p:spPr bwMode="auto">
          <a:xfrm>
            <a:off x="1541255" y="4021667"/>
            <a:ext cx="563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altLang="en-US" sz="1200">
                <a:solidFill>
                  <a:srgbClr val="C00000"/>
                </a:solidFill>
              </a:rPr>
              <a:t>Dump </a:t>
            </a:r>
          </a:p>
          <a:p>
            <a:pPr algn="ctr"/>
            <a:r>
              <a:rPr lang="it-IT" altLang="en-US" sz="1200">
                <a:solidFill>
                  <a:srgbClr val="C00000"/>
                </a:solidFill>
              </a:rPr>
              <a:t>db</a:t>
            </a:r>
            <a:endParaRPr lang="en-GB" altLang="en-US" sz="1200">
              <a:solidFill>
                <a:srgbClr val="C00000"/>
              </a:solidFill>
            </a:endParaRPr>
          </a:p>
        </p:txBody>
      </p:sp>
      <p:sp>
        <p:nvSpPr>
          <p:cNvPr id="25610" name="CasellaDiTesto 32"/>
          <p:cNvSpPr txBox="1">
            <a:spLocks noChangeArrowheads="1"/>
          </p:cNvSpPr>
          <p:nvPr/>
        </p:nvSpPr>
        <p:spPr bwMode="auto">
          <a:xfrm>
            <a:off x="2544763" y="4093105"/>
            <a:ext cx="453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sz="1200">
                <a:solidFill>
                  <a:srgbClr val="C00000"/>
                </a:solidFill>
              </a:rPr>
              <a:t>APIs</a:t>
            </a:r>
            <a:endParaRPr lang="en-GB" altLang="en-US" sz="1200">
              <a:solidFill>
                <a:srgbClr val="C00000"/>
              </a:solidFill>
            </a:endParaRPr>
          </a:p>
        </p:txBody>
      </p:sp>
      <p:cxnSp>
        <p:nvCxnSpPr>
          <p:cNvPr id="25611" name="Connettore 2 34"/>
          <p:cNvCxnSpPr>
            <a:cxnSpLocks noChangeShapeType="1"/>
          </p:cNvCxnSpPr>
          <p:nvPr/>
        </p:nvCxnSpPr>
        <p:spPr bwMode="auto">
          <a:xfrm>
            <a:off x="3779838" y="2091532"/>
            <a:ext cx="0" cy="306917"/>
          </a:xfrm>
          <a:prstGeom prst="straightConnector1">
            <a:avLst/>
          </a:prstGeom>
          <a:noFill/>
          <a:ln w="22225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25612" name="Connettore 4 40"/>
          <p:cNvCxnSpPr>
            <a:cxnSpLocks noChangeShapeType="1"/>
          </p:cNvCxnSpPr>
          <p:nvPr/>
        </p:nvCxnSpPr>
        <p:spPr bwMode="auto">
          <a:xfrm>
            <a:off x="1228726" y="2977886"/>
            <a:ext cx="633413" cy="511968"/>
          </a:xfrm>
          <a:prstGeom prst="bentConnector3">
            <a:avLst>
              <a:gd name="adj1" fmla="val 50000"/>
            </a:avLst>
          </a:prstGeom>
          <a:noFill/>
          <a:ln w="22225">
            <a:solidFill>
              <a:srgbClr val="00612D"/>
            </a:solidFill>
            <a:round/>
            <a:headEnd/>
            <a:tailEnd type="arrow" w="med" len="med"/>
          </a:ln>
        </p:spPr>
      </p:cxnSp>
      <p:cxnSp>
        <p:nvCxnSpPr>
          <p:cNvPr id="25613" name="Connettore 4 48"/>
          <p:cNvCxnSpPr>
            <a:cxnSpLocks noChangeShapeType="1"/>
          </p:cNvCxnSpPr>
          <p:nvPr/>
        </p:nvCxnSpPr>
        <p:spPr bwMode="auto">
          <a:xfrm flipV="1">
            <a:off x="1244601" y="2256896"/>
            <a:ext cx="633413" cy="464344"/>
          </a:xfrm>
          <a:prstGeom prst="bentConnector3">
            <a:avLst>
              <a:gd name="adj1" fmla="val 50000"/>
            </a:avLst>
          </a:prstGeom>
          <a:noFill/>
          <a:ln w="22225">
            <a:solidFill>
              <a:srgbClr val="00612D"/>
            </a:solidFill>
            <a:round/>
            <a:headEnd/>
            <a:tailEnd type="arrow" w="med" len="med"/>
          </a:ln>
        </p:spPr>
      </p:cxnSp>
      <p:cxnSp>
        <p:nvCxnSpPr>
          <p:cNvPr id="25614" name="Connettore 2 50"/>
          <p:cNvCxnSpPr>
            <a:cxnSpLocks noChangeShapeType="1"/>
          </p:cNvCxnSpPr>
          <p:nvPr/>
        </p:nvCxnSpPr>
        <p:spPr bwMode="auto">
          <a:xfrm>
            <a:off x="2462213" y="2502958"/>
            <a:ext cx="0" cy="736865"/>
          </a:xfrm>
          <a:prstGeom prst="straightConnector1">
            <a:avLst/>
          </a:prstGeom>
          <a:noFill/>
          <a:ln w="19050">
            <a:solidFill>
              <a:srgbClr val="00612D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54" name="Tabella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515507"/>
              </p:ext>
            </p:extLst>
          </p:nvPr>
        </p:nvGraphicFramePr>
        <p:xfrm>
          <a:off x="3414713" y="2540000"/>
          <a:ext cx="1657350" cy="694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1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Entity</a:t>
                      </a:r>
                      <a:r>
                        <a:rPr lang="it-IT" sz="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9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detection</a:t>
                      </a:r>
                      <a:endParaRPr lang="en-GB" sz="9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504" marR="91504" marT="38120" marB="381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 err="1"/>
                        <a:t>Automatic</a:t>
                      </a:r>
                      <a:r>
                        <a:rPr lang="it-IT" sz="900" dirty="0"/>
                        <a:t> </a:t>
                      </a:r>
                      <a:r>
                        <a:rPr lang="it-IT" sz="900" dirty="0" err="1"/>
                        <a:t>enrichment</a:t>
                      </a:r>
                      <a:endParaRPr lang="en-GB" sz="900" dirty="0"/>
                    </a:p>
                  </a:txBody>
                  <a:tcPr marL="91504" marR="91504" marT="38120" marB="381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 err="1"/>
                        <a:t>Reconciliation</a:t>
                      </a:r>
                      <a:r>
                        <a:rPr lang="it-IT" sz="900" dirty="0"/>
                        <a:t> / Cluster</a:t>
                      </a:r>
                      <a:endParaRPr lang="en-GB" sz="900" dirty="0"/>
                    </a:p>
                  </a:txBody>
                  <a:tcPr marL="91504" marR="91504" marT="38120" marB="381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5625" name="Connettore 1 58"/>
          <p:cNvCxnSpPr>
            <a:cxnSpLocks noChangeShapeType="1"/>
          </p:cNvCxnSpPr>
          <p:nvPr/>
        </p:nvCxnSpPr>
        <p:spPr bwMode="auto">
          <a:xfrm flipV="1">
            <a:off x="3006726" y="2091532"/>
            <a:ext cx="773113" cy="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5626" name="Connettore 1 60"/>
          <p:cNvCxnSpPr>
            <a:cxnSpLocks noChangeShapeType="1"/>
          </p:cNvCxnSpPr>
          <p:nvPr/>
        </p:nvCxnSpPr>
        <p:spPr bwMode="auto">
          <a:xfrm flipV="1">
            <a:off x="3013076" y="3675063"/>
            <a:ext cx="773113" cy="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5627" name="Connettore 2 61"/>
          <p:cNvCxnSpPr>
            <a:cxnSpLocks noChangeShapeType="1"/>
          </p:cNvCxnSpPr>
          <p:nvPr/>
        </p:nvCxnSpPr>
        <p:spPr bwMode="auto">
          <a:xfrm flipV="1">
            <a:off x="3794125" y="3362854"/>
            <a:ext cx="0" cy="312208"/>
          </a:xfrm>
          <a:prstGeom prst="straightConnector1">
            <a:avLst/>
          </a:prstGeom>
          <a:noFill/>
          <a:ln w="22225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25628" name="Fumetto 4 64"/>
          <p:cNvSpPr>
            <a:spLocks noChangeArrowheads="1"/>
          </p:cNvSpPr>
          <p:nvPr/>
        </p:nvSpPr>
        <p:spPr bwMode="auto">
          <a:xfrm>
            <a:off x="7585075" y="3126053"/>
            <a:ext cx="914400" cy="83476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25629" name="Fumetto 4 65"/>
          <p:cNvSpPr>
            <a:spLocks noChangeArrowheads="1"/>
          </p:cNvSpPr>
          <p:nvPr/>
        </p:nvSpPr>
        <p:spPr bwMode="auto">
          <a:xfrm>
            <a:off x="5364163" y="3817938"/>
            <a:ext cx="914400" cy="510646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graphicFrame>
        <p:nvGraphicFramePr>
          <p:cNvPr id="68" name="Diagramma 67"/>
          <p:cNvGraphicFramePr/>
          <p:nvPr/>
        </p:nvGraphicFramePr>
        <p:xfrm>
          <a:off x="4884496" y="846998"/>
          <a:ext cx="1313523" cy="94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9" name="Diagramma 68"/>
          <p:cNvGraphicFramePr/>
          <p:nvPr/>
        </p:nvGraphicFramePr>
        <p:xfrm>
          <a:off x="5979092" y="2051659"/>
          <a:ext cx="1208328" cy="847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70" name="Rettangolo 69"/>
          <p:cNvSpPr/>
          <p:nvPr/>
        </p:nvSpPr>
        <p:spPr>
          <a:xfrm>
            <a:off x="4814888" y="1686720"/>
            <a:ext cx="16394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Database of relationships</a:t>
            </a:r>
            <a:endParaRPr lang="en-GB" sz="11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1" name="Rettangolo 70"/>
          <p:cNvSpPr/>
          <p:nvPr/>
        </p:nvSpPr>
        <p:spPr>
          <a:xfrm>
            <a:off x="7243763" y="3987271"/>
            <a:ext cx="14542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RDF/</a:t>
            </a:r>
            <a:r>
              <a:rPr lang="en-US" sz="1100" dirty="0" err="1">
                <a:solidFill>
                  <a:schemeClr val="dk1"/>
                </a:solidFill>
                <a:latin typeface="+mn-lt"/>
                <a:ea typeface="+mn-ea"/>
              </a:rPr>
              <a:t>Bibframe</a:t>
            </a: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 dataset </a:t>
            </a:r>
            <a:endParaRPr lang="en-GB" sz="11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2" name="Rettangolo 71"/>
          <p:cNvSpPr/>
          <p:nvPr/>
        </p:nvSpPr>
        <p:spPr>
          <a:xfrm>
            <a:off x="5929314" y="2848240"/>
            <a:ext cx="17438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Knowledge base of clusters </a:t>
            </a:r>
            <a:endParaRPr lang="en-GB" sz="11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25635" name="Connettore 2 72"/>
          <p:cNvCxnSpPr>
            <a:cxnSpLocks noChangeShapeType="1"/>
          </p:cNvCxnSpPr>
          <p:nvPr/>
        </p:nvCxnSpPr>
        <p:spPr bwMode="auto">
          <a:xfrm flipV="1">
            <a:off x="5156200" y="1905000"/>
            <a:ext cx="266700" cy="919428"/>
          </a:xfrm>
          <a:prstGeom prst="straightConnector1">
            <a:avLst/>
          </a:prstGeom>
          <a:noFill/>
          <a:ln w="22225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25636" name="Connettore 2 74"/>
          <p:cNvCxnSpPr>
            <a:cxnSpLocks noChangeShapeType="1"/>
          </p:cNvCxnSpPr>
          <p:nvPr/>
        </p:nvCxnSpPr>
        <p:spPr bwMode="auto">
          <a:xfrm flipV="1">
            <a:off x="5130800" y="2881313"/>
            <a:ext cx="673100" cy="0"/>
          </a:xfrm>
          <a:prstGeom prst="straightConnector1">
            <a:avLst/>
          </a:prstGeom>
          <a:noFill/>
          <a:ln w="22225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25637" name="Connettore 2 75"/>
          <p:cNvCxnSpPr>
            <a:cxnSpLocks noChangeShapeType="1"/>
          </p:cNvCxnSpPr>
          <p:nvPr/>
        </p:nvCxnSpPr>
        <p:spPr bwMode="auto">
          <a:xfrm>
            <a:off x="5176838" y="2975240"/>
            <a:ext cx="627062" cy="474927"/>
          </a:xfrm>
          <a:prstGeom prst="straightConnector1">
            <a:avLst/>
          </a:prstGeom>
          <a:noFill/>
          <a:ln w="22225">
            <a:solidFill>
              <a:srgbClr val="C00000"/>
            </a:solidFill>
            <a:round/>
            <a:headEnd/>
            <a:tailEnd type="arrow" w="med" len="med"/>
          </a:ln>
        </p:spPr>
      </p:cxnSp>
      <p:pic>
        <p:nvPicPr>
          <p:cNvPr id="25638" name="Immagine 81"/>
          <p:cNvPicPr>
            <a:picLocks noChangeAspect="1"/>
          </p:cNvPicPr>
          <p:nvPr/>
        </p:nvPicPr>
        <p:blipFill>
          <a:blip r:embed="rId16" cstate="print"/>
          <a:srcRect l="13177" t="11580" r="13237" b="11713"/>
          <a:stretch>
            <a:fillRect/>
          </a:stretch>
        </p:blipFill>
        <p:spPr bwMode="auto">
          <a:xfrm>
            <a:off x="6232525" y="4315049"/>
            <a:ext cx="1733550" cy="8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39" name="Connettore 2 82"/>
          <p:cNvCxnSpPr>
            <a:cxnSpLocks noChangeShapeType="1"/>
          </p:cNvCxnSpPr>
          <p:nvPr/>
        </p:nvCxnSpPr>
        <p:spPr bwMode="auto">
          <a:xfrm flipV="1">
            <a:off x="6508751" y="3489854"/>
            <a:ext cx="981075" cy="283106"/>
          </a:xfrm>
          <a:prstGeom prst="straightConnector1">
            <a:avLst/>
          </a:prstGeom>
          <a:noFill/>
          <a:ln w="22225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89" name="Rettangolo 88"/>
          <p:cNvSpPr/>
          <p:nvPr/>
        </p:nvSpPr>
        <p:spPr>
          <a:xfrm>
            <a:off x="6472238" y="5377657"/>
            <a:ext cx="12188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SHARE-VDE Portal</a:t>
            </a:r>
            <a:endParaRPr lang="en-GB" sz="11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5641" name="Documento multiplo 90"/>
          <p:cNvSpPr>
            <a:spLocks noChangeAspect="1"/>
          </p:cNvSpPr>
          <p:nvPr/>
        </p:nvSpPr>
        <p:spPr bwMode="auto">
          <a:xfrm>
            <a:off x="3448050" y="817563"/>
            <a:ext cx="725488" cy="431271"/>
          </a:xfrm>
          <a:prstGeom prst="flowChartMultidocument">
            <a:avLst/>
          </a:prstGeom>
          <a:noFill/>
          <a:ln w="12700">
            <a:solidFill>
              <a:srgbClr val="00612D"/>
            </a:solidFill>
            <a:round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92" name="Rettangolo 91"/>
          <p:cNvSpPr/>
          <p:nvPr/>
        </p:nvSpPr>
        <p:spPr>
          <a:xfrm>
            <a:off x="3032126" y="1262063"/>
            <a:ext cx="15248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Data enrichment (URIs)</a:t>
            </a:r>
            <a:endParaRPr lang="en-GB" sz="11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25643" name="Connettore 2 93"/>
          <p:cNvCxnSpPr>
            <a:cxnSpLocks noChangeShapeType="1"/>
            <a:endCxn id="92" idx="2"/>
          </p:cNvCxnSpPr>
          <p:nvPr/>
        </p:nvCxnSpPr>
        <p:spPr bwMode="auto">
          <a:xfrm flipH="1" flipV="1">
            <a:off x="3794549" y="1523673"/>
            <a:ext cx="382179" cy="884036"/>
          </a:xfrm>
          <a:prstGeom prst="straightConnector1">
            <a:avLst/>
          </a:prstGeom>
          <a:noFill/>
          <a:ln w="22225">
            <a:solidFill>
              <a:srgbClr val="C00000"/>
            </a:solidFill>
            <a:round/>
            <a:headEnd/>
            <a:tailEnd type="arrow" w="med" len="med"/>
          </a:ln>
        </p:spPr>
      </p:cxnSp>
      <p:graphicFrame>
        <p:nvGraphicFramePr>
          <p:cNvPr id="2" name="Diagramma 1"/>
          <p:cNvGraphicFramePr>
            <a:graphicFrameLocks noChangeAspect="1"/>
          </p:cNvGraphicFramePr>
          <p:nvPr/>
        </p:nvGraphicFramePr>
        <p:xfrm>
          <a:off x="5385070" y="3355755"/>
          <a:ext cx="1259043" cy="699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44" name="Rettangolo 43"/>
          <p:cNvSpPr/>
          <p:nvPr/>
        </p:nvSpPr>
        <p:spPr>
          <a:xfrm>
            <a:off x="5746750" y="3615532"/>
            <a:ext cx="5317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chemeClr val="dk1"/>
                </a:solidFill>
                <a:latin typeface="+mn-lt"/>
                <a:ea typeface="+mn-ea"/>
              </a:rPr>
              <a:t>Lodify</a:t>
            </a: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endParaRPr lang="en-GB" sz="11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25647" name="Connettore 2 82"/>
          <p:cNvCxnSpPr>
            <a:cxnSpLocks noChangeShapeType="1"/>
          </p:cNvCxnSpPr>
          <p:nvPr/>
        </p:nvCxnSpPr>
        <p:spPr bwMode="auto">
          <a:xfrm>
            <a:off x="6443663" y="3947583"/>
            <a:ext cx="442912" cy="301298"/>
          </a:xfrm>
          <a:prstGeom prst="straightConnector1">
            <a:avLst/>
          </a:prstGeom>
          <a:noFill/>
          <a:ln w="22225">
            <a:solidFill>
              <a:srgbClr val="C00000"/>
            </a:solidFill>
            <a:round/>
            <a:headEnd/>
            <a:tailEnd type="arrow" w="med" len="med"/>
          </a:ln>
        </p:spPr>
      </p:cxnSp>
      <p:pic>
        <p:nvPicPr>
          <p:cNvPr id="25648" name="Picture 53" descr="C:\Users\tizianap\AppData\Local\Microsoft\Windows\INetCache\IE\5L00J3QL\Man-Using-Computer[1]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30351" y="617802"/>
            <a:ext cx="9318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49" name="Connettore 2 74"/>
          <p:cNvCxnSpPr>
            <a:cxnSpLocks noChangeShapeType="1"/>
          </p:cNvCxnSpPr>
          <p:nvPr/>
        </p:nvCxnSpPr>
        <p:spPr bwMode="auto">
          <a:xfrm flipV="1">
            <a:off x="2598738" y="1038490"/>
            <a:ext cx="673100" cy="0"/>
          </a:xfrm>
          <a:prstGeom prst="straightConnector1">
            <a:avLst/>
          </a:prstGeom>
          <a:noFill/>
          <a:ln w="22225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46" name="Rettangolo 45"/>
          <p:cNvSpPr/>
          <p:nvPr/>
        </p:nvSpPr>
        <p:spPr>
          <a:xfrm>
            <a:off x="1186752" y="1403615"/>
            <a:ext cx="14624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      Data creation</a:t>
            </a:r>
            <a:b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</a:b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(RDF or MARC or </a:t>
            </a:r>
            <a:r>
              <a:rPr lang="mr-IN" sz="1100" dirty="0">
                <a:solidFill>
                  <a:schemeClr val="dk1"/>
                </a:solidFill>
                <a:latin typeface="+mn-lt"/>
                <a:ea typeface="+mn-ea"/>
              </a:rPr>
              <a:t>……</a:t>
            </a:r>
            <a:r>
              <a:rPr lang="en-US" sz="1100" dirty="0">
                <a:solidFill>
                  <a:schemeClr val="dk1"/>
                </a:solidFill>
                <a:latin typeface="+mn-lt"/>
                <a:ea typeface="+mn-ea"/>
              </a:rPr>
              <a:t>)</a:t>
            </a:r>
            <a:endParaRPr lang="en-GB" sz="11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8961" y="-90084"/>
            <a:ext cx="8100514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en-US" sz="3333" b="1" dirty="0">
                <a:solidFill>
                  <a:srgbClr val="0070C0"/>
                </a:solidFill>
              </a:rPr>
              <a:t>The Share-VDE process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-22413" y="5318124"/>
            <a:ext cx="2169706" cy="396876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47293" y="5318124"/>
            <a:ext cx="1100218" cy="396876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247512" y="5318124"/>
            <a:ext cx="5896490" cy="396875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42397" y="5345667"/>
            <a:ext cx="334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Tiziana</a:t>
            </a:r>
            <a:r>
              <a:rPr lang="en-US" dirty="0"/>
              <a:t> </a:t>
            </a:r>
            <a:r>
              <a:rPr lang="en-US" dirty="0" err="1"/>
              <a:t>Possemato</a:t>
            </a:r>
            <a:r>
              <a:rPr lang="en-US" dirty="0"/>
              <a:t>, @cult</a:t>
            </a:r>
          </a:p>
        </p:txBody>
      </p:sp>
    </p:spTree>
    <p:extLst>
      <p:ext uri="{BB962C8B-B14F-4D97-AF65-F5344CB8AC3E}">
        <p14:creationId xmlns:p14="http://schemas.microsoft.com/office/powerpoint/2010/main" val="924154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olo 39"/>
          <p:cNvSpPr>
            <a:spLocks noGrp="1"/>
          </p:cNvSpPr>
          <p:nvPr>
            <p:ph type="title"/>
          </p:nvPr>
        </p:nvSpPr>
        <p:spPr>
          <a:xfrm>
            <a:off x="822854" y="750094"/>
            <a:ext cx="7612063" cy="944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altLang="en-US" sz="1667" dirty="0">
                <a:ea typeface="ＭＳ Ｐゴシック" pitchFamily="34" charset="-128"/>
                <a:cs typeface="+mn-cs"/>
              </a:rPr>
              <a:t>The </a:t>
            </a:r>
            <a:r>
              <a:rPr lang="it-IT" altLang="en-US" sz="1667" dirty="0" err="1">
                <a:ea typeface="ＭＳ Ｐゴシック" pitchFamily="34" charset="-128"/>
                <a:cs typeface="+mn-cs"/>
              </a:rPr>
              <a:t>conversion</a:t>
            </a:r>
            <a:r>
              <a:rPr lang="it-IT" altLang="en-US" sz="1667" dirty="0">
                <a:ea typeface="ＭＳ Ｐゴシック" pitchFamily="34" charset="-128"/>
                <a:cs typeface="+mn-cs"/>
              </a:rPr>
              <a:t> </a:t>
            </a:r>
            <a:r>
              <a:rPr lang="it-IT" altLang="en-US" sz="1667" dirty="0" err="1">
                <a:ea typeface="ＭＳ Ｐゴシック" pitchFamily="34" charset="-128"/>
                <a:cs typeface="+mn-cs"/>
              </a:rPr>
              <a:t>process</a:t>
            </a:r>
            <a:r>
              <a:rPr lang="it-IT" altLang="en-US" sz="1667" dirty="0">
                <a:ea typeface="ＭＳ Ｐゴシック" pitchFamily="34" charset="-128"/>
                <a:cs typeface="+mn-cs"/>
              </a:rPr>
              <a:t> from </a:t>
            </a:r>
            <a:r>
              <a:rPr lang="it-IT" altLang="en-US" sz="1667" dirty="0" err="1">
                <a:ea typeface="ＭＳ Ｐゴシック" pitchFamily="34" charset="-128"/>
                <a:cs typeface="+mn-cs"/>
              </a:rPr>
              <a:t>any</a:t>
            </a:r>
            <a:r>
              <a:rPr lang="it-IT" altLang="en-US" sz="1667" dirty="0">
                <a:ea typeface="ＭＳ Ｐゴシック" pitchFamily="34" charset="-128"/>
                <a:cs typeface="+mn-cs"/>
              </a:rPr>
              <a:t> format to RDF</a:t>
            </a:r>
          </a:p>
        </p:txBody>
      </p:sp>
      <p:grpSp>
        <p:nvGrpSpPr>
          <p:cNvPr id="82948" name="Group 5"/>
          <p:cNvGrpSpPr>
            <a:grpSpLocks/>
          </p:cNvGrpSpPr>
          <p:nvPr/>
        </p:nvGrpSpPr>
        <p:grpSpPr bwMode="auto">
          <a:xfrm>
            <a:off x="226031" y="1311006"/>
            <a:ext cx="8630293" cy="4143375"/>
            <a:chOff x="295" y="1498"/>
            <a:chExt cx="5512" cy="3132"/>
          </a:xfrm>
        </p:grpSpPr>
        <p:sp>
          <p:nvSpPr>
            <p:cNvPr id="82951" name="Text Box 6"/>
            <p:cNvSpPr txBox="1">
              <a:spLocks noChangeArrowheads="1"/>
            </p:cNvSpPr>
            <p:nvPr/>
          </p:nvSpPr>
          <p:spPr bwMode="auto">
            <a:xfrm>
              <a:off x="4718" y="1706"/>
              <a:ext cx="1089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A19689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1400">
                  <a:solidFill>
                    <a:srgbClr val="A19689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1400">
                  <a:solidFill>
                    <a:srgbClr val="A19689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1400">
                  <a:solidFill>
                    <a:srgbClr val="A19689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1400">
                  <a:solidFill>
                    <a:srgbClr val="A19689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A19689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A19689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A19689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A19689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altLang="en-US" sz="1333" b="1">
                  <a:solidFill>
                    <a:schemeClr val="tx1"/>
                  </a:solidFill>
                  <a:latin typeface="Calibri" pitchFamily="34" charset="0"/>
                </a:rPr>
                <a:t> IT COMPANIES </a:t>
              </a:r>
            </a:p>
          </p:txBody>
        </p:sp>
        <p:grpSp>
          <p:nvGrpSpPr>
            <p:cNvPr id="82952" name="Group 7"/>
            <p:cNvGrpSpPr>
              <a:grpSpLocks/>
            </p:cNvGrpSpPr>
            <p:nvPr/>
          </p:nvGrpSpPr>
          <p:grpSpPr bwMode="auto">
            <a:xfrm>
              <a:off x="295" y="1498"/>
              <a:ext cx="5465" cy="3132"/>
              <a:chOff x="295" y="1498"/>
              <a:chExt cx="5465" cy="3132"/>
            </a:xfrm>
          </p:grpSpPr>
          <p:sp>
            <p:nvSpPr>
              <p:cNvPr id="82953" name="Text Box 8"/>
              <p:cNvSpPr txBox="1">
                <a:spLocks noChangeArrowheads="1"/>
              </p:cNvSpPr>
              <p:nvPr/>
            </p:nvSpPr>
            <p:spPr bwMode="auto">
              <a:xfrm>
                <a:off x="3470" y="3748"/>
                <a:ext cx="1361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" altLang="en-US" sz="1333" b="1">
                    <a:solidFill>
                      <a:schemeClr val="tx1"/>
                    </a:solidFill>
                    <a:latin typeface="Calibri" pitchFamily="34" charset="0"/>
                  </a:rPr>
                  <a:t>LINKED DATA CLOUD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GB" altLang="en-US" sz="583">
                    <a:solidFill>
                      <a:schemeClr val="tx1"/>
                    </a:solidFill>
                  </a:rPr>
                  <a:t> </a:t>
                </a:r>
                <a:r>
                  <a:rPr lang="en-GB" altLang="en-US" sz="583" b="1">
                    <a:solidFill>
                      <a:schemeClr val="tx1"/>
                    </a:solidFill>
                    <a:hlinkClick r:id="rId4"/>
                  </a:rPr>
                  <a:t>http://lod-cloud.net/</a:t>
                </a:r>
                <a:r>
                  <a:rPr lang="es-ES" altLang="en-US" sz="583">
                    <a:solidFill>
                      <a:schemeClr val="tx1"/>
                    </a:solidFill>
                  </a:rPr>
                  <a:t> </a:t>
                </a:r>
              </a:p>
            </p:txBody>
          </p:sp>
          <p:pic>
            <p:nvPicPr>
              <p:cNvPr id="82954" name="5 Image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7" r="66156"/>
              <a:stretch>
                <a:fillRect/>
              </a:stretch>
            </p:blipFill>
            <p:spPr bwMode="auto">
              <a:xfrm>
                <a:off x="2835" y="1888"/>
                <a:ext cx="646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55" name="Picture 10" descr="LOD_Cloud_Diagram_as_of_September_20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9" y="2840"/>
                <a:ext cx="1361" cy="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2956" name="Group 11"/>
              <p:cNvGrpSpPr>
                <a:grpSpLocks/>
              </p:cNvGrpSpPr>
              <p:nvPr/>
            </p:nvGrpSpPr>
            <p:grpSpPr bwMode="auto">
              <a:xfrm>
                <a:off x="295" y="2069"/>
                <a:ext cx="768" cy="1267"/>
                <a:chOff x="930" y="2160"/>
                <a:chExt cx="768" cy="1267"/>
              </a:xfrm>
            </p:grpSpPr>
            <p:pic>
              <p:nvPicPr>
                <p:cNvPr id="82976" name="irc_mi" descr="http://shivttcollege.com/images/Library%20ICON%20png.png"/>
                <p:cNvPicPr>
                  <a:picLocks noChangeAspect="1" noChangeArrowheads="1"/>
                </p:cNvPicPr>
                <p:nvPr/>
              </p:nvPicPr>
              <p:blipFill>
                <a:blip r:embed="rId7" r:link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0" y="3067"/>
                  <a:ext cx="360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7" name="Picture 13" descr="https://encrypted-tbn3.gstatic.com/images?q=tbn:ANd9GcTGxH1yJ92S4hUOrY_DSGVxHU1TGLUvXddRJOPhyAyZ1fCd63YLhg"/>
                <p:cNvPicPr>
                  <a:picLocks noChangeAspect="1" noChangeArrowheads="1"/>
                </p:cNvPicPr>
                <p:nvPr/>
              </p:nvPicPr>
              <p:blipFill>
                <a:blip r:embed="rId9" r:link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5" y="2704"/>
                  <a:ext cx="28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8" name="Picture 14" descr="https://encrypted-tbn0.gstatic.com/images?q=tbn:ANd9GcQ1zCnLFL_bM6SFr8UjNbWh2Fd9NpHA0Xb-1_7r7cPC3OrRoRaYwg"/>
                <p:cNvPicPr>
                  <a:picLocks noChangeAspect="1" noChangeArrowheads="1"/>
                </p:cNvPicPr>
                <p:nvPr/>
              </p:nvPicPr>
              <p:blipFill>
                <a:blip r:embed="rId11" r:link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8" y="2659"/>
                  <a:ext cx="360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79" name="Picture 15" descr="http://t2.gstatic.com/images?q=tbn:ANd9GcQ9try4rY2dyEi-DNvXqDerwxCGQWT0kucfeMl29x6YZg-v4Bff"/>
                <p:cNvPicPr>
                  <a:picLocks noChangeAspect="1" noChangeArrowheads="1"/>
                </p:cNvPicPr>
                <p:nvPr/>
              </p:nvPicPr>
              <p:blipFill>
                <a:blip r:embed="rId13" r:link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667"/>
                <a:stretch>
                  <a:fillRect/>
                </a:stretch>
              </p:blipFill>
              <p:spPr bwMode="auto">
                <a:xfrm>
                  <a:off x="1020" y="2160"/>
                  <a:ext cx="329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0" name="Picture 16" descr="File:Mona Lisa.jpg"/>
                <p:cNvPicPr>
                  <a:picLocks noChangeAspect="1" noChangeArrowheads="1"/>
                </p:cNvPicPr>
                <p:nvPr/>
              </p:nvPicPr>
              <p:blipFill>
                <a:blip r:embed="rId15" r:link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3" y="2160"/>
                  <a:ext cx="301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981" name="irc_mi" descr="https://cdn3.iconfinder.com/data/icons/objects/512/biography_A-128.png"/>
                <p:cNvPicPr>
                  <a:picLocks noChangeAspect="1" noChangeArrowheads="1"/>
                </p:cNvPicPr>
                <p:nvPr/>
              </p:nvPicPr>
              <p:blipFill>
                <a:blip r:embed="rId17" r:link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8" y="3067"/>
                  <a:ext cx="360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2957" name="Text Box 18"/>
              <p:cNvSpPr txBox="1">
                <a:spLocks noChangeArrowheads="1"/>
              </p:cNvSpPr>
              <p:nvPr/>
            </p:nvSpPr>
            <p:spPr bwMode="auto">
              <a:xfrm>
                <a:off x="1474" y="2795"/>
                <a:ext cx="907" cy="1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185738" indent="-185738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>
                    <a:srgbClr val="009999"/>
                  </a:buClr>
                  <a:buFont typeface="Wingdings" pitchFamily="2" charset="2"/>
                  <a:buChar char="§"/>
                </a:pPr>
                <a:r>
                  <a:rPr lang="es-ES" altLang="en-US" sz="1167" b="1">
                    <a:solidFill>
                      <a:schemeClr val="tx1"/>
                    </a:solidFill>
                    <a:latin typeface="Calibri" pitchFamily="34" charset="0"/>
                  </a:rPr>
                  <a:t>Library Management System (ILS)</a:t>
                </a:r>
              </a:p>
              <a:p>
                <a:pPr eaLnBrk="1" hangingPunct="1">
                  <a:spcBef>
                    <a:spcPct val="50000"/>
                  </a:spcBef>
                  <a:buClr>
                    <a:srgbClr val="009999"/>
                  </a:buClr>
                  <a:buFont typeface="Wingdings" pitchFamily="2" charset="2"/>
                  <a:buChar char="§"/>
                </a:pPr>
                <a:r>
                  <a:rPr lang="es-ES" altLang="en-US" sz="1167" b="1">
                    <a:solidFill>
                      <a:schemeClr val="tx1"/>
                    </a:solidFill>
                    <a:latin typeface="Calibri" pitchFamily="34" charset="0"/>
                  </a:rPr>
                  <a:t>Museum  Collection Management System (MMS)</a:t>
                </a:r>
              </a:p>
              <a:p>
                <a:pPr eaLnBrk="1" hangingPunct="1">
                  <a:spcBef>
                    <a:spcPct val="50000"/>
                  </a:spcBef>
                  <a:buClr>
                    <a:srgbClr val="009999"/>
                  </a:buClr>
                  <a:buFont typeface="Wingdings" pitchFamily="2" charset="2"/>
                  <a:buChar char="§"/>
                </a:pPr>
                <a:r>
                  <a:rPr lang="es-ES" altLang="en-US" sz="1167" b="1">
                    <a:solidFill>
                      <a:schemeClr val="tx1"/>
                    </a:solidFill>
                    <a:latin typeface="Calibri" pitchFamily="34" charset="0"/>
                  </a:rPr>
                  <a:t>Content Management System (CMS)</a:t>
                </a:r>
              </a:p>
            </p:txBody>
          </p:sp>
          <p:sp>
            <p:nvSpPr>
              <p:cNvPr id="82958" name="Line 19"/>
              <p:cNvSpPr>
                <a:spLocks noChangeShapeType="1"/>
              </p:cNvSpPr>
              <p:nvPr/>
            </p:nvSpPr>
            <p:spPr bwMode="auto">
              <a:xfrm flipV="1">
                <a:off x="1202" y="2341"/>
                <a:ext cx="31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500"/>
              </a:p>
            </p:txBody>
          </p:sp>
          <p:sp>
            <p:nvSpPr>
              <p:cNvPr id="82959" name="Line 20"/>
              <p:cNvSpPr>
                <a:spLocks noChangeShapeType="1"/>
              </p:cNvSpPr>
              <p:nvPr/>
            </p:nvSpPr>
            <p:spPr bwMode="auto">
              <a:xfrm>
                <a:off x="3470" y="2432"/>
                <a:ext cx="317" cy="36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500"/>
              </a:p>
            </p:txBody>
          </p:sp>
          <p:graphicFrame>
            <p:nvGraphicFramePr>
              <p:cNvPr id="82960" name="Object 49"/>
              <p:cNvGraphicFramePr>
                <a:graphicFrameLocks noChangeAspect="1"/>
              </p:cNvGraphicFramePr>
              <p:nvPr/>
            </p:nvGraphicFramePr>
            <p:xfrm>
              <a:off x="3606" y="2205"/>
              <a:ext cx="319" cy="3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3" name="PBrush" r:id="rId19" imgW="1857143" imgH="1752381" progId="PBrush">
                      <p:embed/>
                    </p:oleObj>
                  </mc:Choice>
                  <mc:Fallback>
                    <p:oleObj name="PBrush" r:id="rId19" imgW="1857143" imgH="1752381" progId="PBrush">
                      <p:embed/>
                      <p:pic>
                        <p:nvPicPr>
                          <p:cNvPr id="82960" name="Object 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6" y="2205"/>
                            <a:ext cx="319" cy="3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82961" name="Picture 22" descr="marc21h2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1" y="2523"/>
                <a:ext cx="273" cy="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62" name="Picture 23" descr="LIDO_logo_main_240x153_bg-white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2886"/>
                <a:ext cx="454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82963" name="Object 5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831" y="2384"/>
              <a:ext cx="10" cy="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4" name="PBrush" r:id="rId23" imgW="25400" imgH="25400" progId="PBrush">
                      <p:embed/>
                    </p:oleObj>
                  </mc:Choice>
                  <mc:Fallback>
                    <p:oleObj name="PBrush" r:id="rId23" imgW="25400" imgH="25400" progId="PBrush">
                      <p:embed/>
                      <p:pic>
                        <p:nvPicPr>
                          <p:cNvPr id="82963" name="Object 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/>
                          <a:srcRect r="1068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1" y="2384"/>
                            <a:ext cx="10" cy="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2964" name="Line 25"/>
              <p:cNvSpPr>
                <a:spLocks noChangeShapeType="1"/>
              </p:cNvSpPr>
              <p:nvPr/>
            </p:nvSpPr>
            <p:spPr bwMode="auto">
              <a:xfrm flipV="1">
                <a:off x="2290" y="2341"/>
                <a:ext cx="45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500"/>
              </a:p>
            </p:txBody>
          </p:sp>
          <p:sp>
            <p:nvSpPr>
              <p:cNvPr id="82965" name="Text Box 26"/>
              <p:cNvSpPr txBox="1">
                <a:spLocks noChangeArrowheads="1"/>
              </p:cNvSpPr>
              <p:nvPr/>
            </p:nvSpPr>
            <p:spPr bwMode="auto">
              <a:xfrm>
                <a:off x="385" y="1661"/>
                <a:ext cx="817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" altLang="en-US" sz="1333" b="1">
                    <a:solidFill>
                      <a:schemeClr val="tx1"/>
                    </a:solidFill>
                    <a:latin typeface="Calibri" pitchFamily="34" charset="0"/>
                  </a:rPr>
                  <a:t>RESOURCES</a:t>
                </a:r>
              </a:p>
            </p:txBody>
          </p:sp>
          <p:sp>
            <p:nvSpPr>
              <p:cNvPr id="82966" name="Text Box 27"/>
              <p:cNvSpPr txBox="1">
                <a:spLocks noChangeArrowheads="1"/>
              </p:cNvSpPr>
              <p:nvPr/>
            </p:nvSpPr>
            <p:spPr bwMode="auto">
              <a:xfrm>
                <a:off x="1044" y="1661"/>
                <a:ext cx="1633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" altLang="en-US" sz="1333" b="1">
                    <a:solidFill>
                      <a:schemeClr val="tx1"/>
                    </a:solidFill>
                    <a:latin typeface="Calibri" pitchFamily="34" charset="0"/>
                  </a:rPr>
                  <a:t>METADATA CREATORS </a:t>
                </a:r>
                <a:r>
                  <a:rPr lang="es-ES" altLang="en-US" sz="1167" b="1">
                    <a:solidFill>
                      <a:schemeClr val="tx1"/>
                    </a:solidFill>
                    <a:latin typeface="Calibri" pitchFamily="34" charset="0"/>
                  </a:rPr>
                  <a:t>(</a:t>
                </a:r>
                <a:r>
                  <a:rPr lang="es-ES" altLang="en-US" sz="1167" b="1" i="1">
                    <a:solidFill>
                      <a:schemeClr val="tx1"/>
                    </a:solidFill>
                    <a:latin typeface="Calibri" pitchFamily="34" charset="0"/>
                  </a:rPr>
                  <a:t>Librarians</a:t>
                </a:r>
                <a:r>
                  <a:rPr lang="es-ES" altLang="en-US" sz="1167" b="1">
                    <a:solidFill>
                      <a:schemeClr val="tx1"/>
                    </a:solidFill>
                    <a:latin typeface="Calibri" pitchFamily="34" charset="0"/>
                  </a:rPr>
                  <a:t>, </a:t>
                </a:r>
                <a:r>
                  <a:rPr lang="es-ES" altLang="en-US" sz="1167" b="1" i="1">
                    <a:solidFill>
                      <a:schemeClr val="tx1"/>
                    </a:solidFill>
                    <a:latin typeface="Calibri" pitchFamily="34" charset="0"/>
                  </a:rPr>
                  <a:t>curators</a:t>
                </a:r>
                <a:r>
                  <a:rPr lang="es-ES" altLang="en-US" sz="1167" b="1">
                    <a:solidFill>
                      <a:schemeClr val="tx1"/>
                    </a:solidFill>
                    <a:latin typeface="Calibri" pitchFamily="34" charset="0"/>
                  </a:rPr>
                  <a:t>)</a:t>
                </a:r>
              </a:p>
            </p:txBody>
          </p:sp>
          <p:sp>
            <p:nvSpPr>
              <p:cNvPr id="82967" name="Text Box 28"/>
              <p:cNvSpPr txBox="1">
                <a:spLocks noChangeArrowheads="1"/>
              </p:cNvSpPr>
              <p:nvPr/>
            </p:nvSpPr>
            <p:spPr bwMode="auto">
              <a:xfrm>
                <a:off x="2699" y="1661"/>
                <a:ext cx="953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" altLang="en-US" sz="1167" b="1">
                    <a:solidFill>
                      <a:schemeClr val="tx1"/>
                    </a:solidFill>
                    <a:latin typeface="Calibri" pitchFamily="34" charset="0"/>
                  </a:rPr>
                  <a:t>ALIADA</a:t>
                </a:r>
              </a:p>
            </p:txBody>
          </p:sp>
          <p:pic>
            <p:nvPicPr>
              <p:cNvPr id="82968" name="Picture 29" descr="Semantic-Web-Browsing-Integration-and-Visual-Analytics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9" y="1842"/>
                <a:ext cx="725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69" name="Picture 30" descr="https://encrypted-tbn2.gstatic.com/images?q=tbn:ANd9GcRGBB8NfauaEe-zxa8Zi-yAcQXT9sVLQshv5ruJDgjai9GYyqKw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6" t="14139" r="16692" b="25967"/>
              <a:stretch>
                <a:fillRect/>
              </a:stretch>
            </p:blipFill>
            <p:spPr bwMode="auto">
              <a:xfrm>
                <a:off x="4785" y="1933"/>
                <a:ext cx="453" cy="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70" name="Line 31"/>
              <p:cNvSpPr>
                <a:spLocks noChangeShapeType="1"/>
              </p:cNvSpPr>
              <p:nvPr/>
            </p:nvSpPr>
            <p:spPr bwMode="auto">
              <a:xfrm flipH="1">
                <a:off x="4332" y="2341"/>
                <a:ext cx="0" cy="454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500"/>
              </a:p>
            </p:txBody>
          </p:sp>
          <p:sp>
            <p:nvSpPr>
              <p:cNvPr id="82971" name="Line 32"/>
              <p:cNvSpPr>
                <a:spLocks noChangeShapeType="1"/>
              </p:cNvSpPr>
              <p:nvPr/>
            </p:nvSpPr>
            <p:spPr bwMode="auto">
              <a:xfrm flipH="1">
                <a:off x="4486" y="2387"/>
                <a:ext cx="363" cy="409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500"/>
              </a:p>
            </p:txBody>
          </p:sp>
          <p:sp>
            <p:nvSpPr>
              <p:cNvPr id="82972" name="Text Box 33"/>
              <p:cNvSpPr txBox="1">
                <a:spLocks noChangeArrowheads="1"/>
              </p:cNvSpPr>
              <p:nvPr/>
            </p:nvSpPr>
            <p:spPr bwMode="auto">
              <a:xfrm>
                <a:off x="3991" y="1498"/>
                <a:ext cx="863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" altLang="en-US" sz="1333" b="1">
                    <a:solidFill>
                      <a:schemeClr val="tx1"/>
                    </a:solidFill>
                    <a:latin typeface="Calibri" pitchFamily="34" charset="0"/>
                  </a:rPr>
                  <a:t>BROWSERS (GOOGLE)</a:t>
                </a:r>
              </a:p>
            </p:txBody>
          </p:sp>
          <p:pic>
            <p:nvPicPr>
              <p:cNvPr id="82973" name="irc_mi" descr="http://icons.iconarchive.com/icons/icondesigner.net/hyperion/256/Sidebar-Library-icon.png"/>
              <p:cNvPicPr>
                <a:picLocks noChangeAspect="1" noChangeArrowheads="1"/>
              </p:cNvPicPr>
              <p:nvPr/>
            </p:nvPicPr>
            <p:blipFill>
              <a:blip r:embed="rId27" r:link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2" y="2478"/>
                <a:ext cx="454" cy="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74" name="Line 35"/>
              <p:cNvSpPr>
                <a:spLocks noChangeShapeType="1"/>
              </p:cNvSpPr>
              <p:nvPr/>
            </p:nvSpPr>
            <p:spPr bwMode="auto">
              <a:xfrm flipH="1">
                <a:off x="4733" y="2704"/>
                <a:ext cx="295" cy="13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500"/>
              </a:p>
            </p:txBody>
          </p:sp>
          <p:sp>
            <p:nvSpPr>
              <p:cNvPr id="82975" name="Text Box 36"/>
              <p:cNvSpPr txBox="1">
                <a:spLocks noChangeArrowheads="1"/>
              </p:cNvSpPr>
              <p:nvPr/>
            </p:nvSpPr>
            <p:spPr bwMode="auto">
              <a:xfrm>
                <a:off x="4717" y="3022"/>
                <a:ext cx="1043" cy="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A19689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" altLang="en-US" sz="1333" b="1">
                    <a:solidFill>
                      <a:schemeClr val="tx1"/>
                    </a:solidFill>
                    <a:latin typeface="Calibri" pitchFamily="34" charset="0"/>
                  </a:rPr>
                  <a:t>OTHER  PUBLIC AND CULTURAL INSTITUTIONS</a:t>
                </a:r>
              </a:p>
            </p:txBody>
          </p:sp>
        </p:grpSp>
      </p:grpSp>
      <p:pic>
        <p:nvPicPr>
          <p:cNvPr id="82949" name="Picture 93" descr="PNG version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80" y="3757083"/>
            <a:ext cx="367771" cy="41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CasellaDiTesto 7"/>
          <p:cNvSpPr txBox="1">
            <a:spLocks noChangeArrowheads="1"/>
          </p:cNvSpPr>
          <p:nvPr/>
        </p:nvSpPr>
        <p:spPr bwMode="auto">
          <a:xfrm>
            <a:off x="418042" y="51594"/>
            <a:ext cx="7831667" cy="111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/>
            <a:r>
              <a:rPr lang="en-US" altLang="en-US" sz="3333" b="1" dirty="0" err="1">
                <a:solidFill>
                  <a:srgbClr val="0070C0"/>
                </a:solidFill>
                <a:latin typeface="+mj-lt"/>
              </a:rPr>
              <a:t>Lodify</a:t>
            </a:r>
            <a:r>
              <a:rPr lang="en-US" altLang="en-US" sz="3333" b="1" dirty="0">
                <a:solidFill>
                  <a:srgbClr val="0070C0"/>
                </a:solidFill>
                <a:latin typeface="+mj-lt"/>
              </a:rPr>
              <a:t>: the evolution of </a:t>
            </a:r>
            <a:r>
              <a:rPr lang="en-US" altLang="en-US" sz="3333" b="1" dirty="0" err="1">
                <a:solidFill>
                  <a:srgbClr val="0070C0"/>
                </a:solidFill>
                <a:latin typeface="+mj-lt"/>
              </a:rPr>
              <a:t>Aliada</a:t>
            </a:r>
            <a:r>
              <a:rPr lang="en-US" altLang="en-US" sz="3333" b="1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lvl="1" algn="ctr"/>
            <a:r>
              <a:rPr lang="en-US" altLang="en-US" sz="3333" b="1" dirty="0">
                <a:solidFill>
                  <a:srgbClr val="0070C0"/>
                </a:solidFill>
                <a:latin typeface="+mj-lt"/>
              </a:rPr>
              <a:t>for BIBFRAME conversion</a:t>
            </a:r>
            <a:endParaRPr lang="it-IT" altLang="en-US" sz="3333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8265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"/>
          <p:cNvGrpSpPr>
            <a:grpSpLocks/>
          </p:cNvGrpSpPr>
          <p:nvPr/>
        </p:nvGrpSpPr>
        <p:grpSpPr bwMode="auto">
          <a:xfrm>
            <a:off x="0" y="40349"/>
            <a:ext cx="8469312" cy="5198741"/>
            <a:chOff x="173" y="132"/>
            <a:chExt cx="5881" cy="4332"/>
          </a:xfrm>
        </p:grpSpPr>
        <p:sp>
          <p:nvSpPr>
            <p:cNvPr id="26629" name="AutoShape 2"/>
            <p:cNvSpPr>
              <a:spLocks noChangeArrowheads="1"/>
            </p:cNvSpPr>
            <p:nvPr/>
          </p:nvSpPr>
          <p:spPr bwMode="auto">
            <a:xfrm>
              <a:off x="2592" y="1367"/>
              <a:ext cx="1090" cy="975"/>
            </a:xfrm>
            <a:prstGeom prst="can">
              <a:avLst>
                <a:gd name="adj" fmla="val 25000"/>
              </a:avLst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  <a:headEnd/>
              <a:tailEnd/>
            </a:ln>
          </p:spPr>
          <p:txBody>
            <a:bodyPr wrap="none" lIns="90000" tIns="60840" rIns="90000" bIns="45000" anchor="ctr"/>
            <a:lstStyle/>
            <a:p>
              <a:pPr algn="ctr"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CLUSTERS</a:t>
              </a:r>
            </a:p>
            <a:p>
              <a:pPr algn="ctr"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KNOWLEDGE</a:t>
              </a:r>
            </a:p>
            <a:p>
              <a:pPr algn="ctr"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BASE</a:t>
              </a:r>
            </a:p>
          </p:txBody>
        </p:sp>
        <p:pic>
          <p:nvPicPr>
            <p:cNvPr id="266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0" y="132"/>
              <a:ext cx="645" cy="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" y="132"/>
              <a:ext cx="1181" cy="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1" y="230"/>
              <a:ext cx="1456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27" y="276"/>
              <a:ext cx="1241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4" name="AutoShape 7"/>
            <p:cNvSpPr>
              <a:spLocks noChangeArrowheads="1"/>
            </p:cNvSpPr>
            <p:nvPr/>
          </p:nvSpPr>
          <p:spPr bwMode="auto">
            <a:xfrm rot="1980000">
              <a:off x="1774" y="1129"/>
              <a:ext cx="514" cy="1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992 w 21600"/>
                <a:gd name="T13" fmla="*/ 6391 h 21600"/>
                <a:gd name="T14" fmla="*/ 18196 w 21600"/>
                <a:gd name="T15" fmla="*/ 152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200" y="0"/>
                  </a:moveTo>
                  <a:lnTo>
                    <a:pt x="21600" y="10800"/>
                  </a:lnTo>
                  <a:lnTo>
                    <a:pt x="13200" y="21800"/>
                  </a:lnTo>
                  <a:lnTo>
                    <a:pt x="13200" y="15200"/>
                  </a:lnTo>
                  <a:lnTo>
                    <a:pt x="4000" y="15200"/>
                  </a:lnTo>
                  <a:lnTo>
                    <a:pt x="4000" y="6400"/>
                  </a:lnTo>
                  <a:lnTo>
                    <a:pt x="13200" y="6400"/>
                  </a:lnTo>
                  <a:lnTo>
                    <a:pt x="13200" y="0"/>
                  </a:lnTo>
                  <a:moveTo>
                    <a:pt x="0" y="6400"/>
                  </a:moveTo>
                  <a:lnTo>
                    <a:pt x="0" y="15200"/>
                  </a:lnTo>
                  <a:lnTo>
                    <a:pt x="1000" y="15200"/>
                  </a:lnTo>
                  <a:lnTo>
                    <a:pt x="1000" y="6400"/>
                  </a:lnTo>
                  <a:lnTo>
                    <a:pt x="0" y="6400"/>
                  </a:lnTo>
                  <a:moveTo>
                    <a:pt x="2000" y="6400"/>
                  </a:moveTo>
                  <a:lnTo>
                    <a:pt x="2000" y="15200"/>
                  </a:lnTo>
                  <a:lnTo>
                    <a:pt x="3000" y="15200"/>
                  </a:lnTo>
                  <a:lnTo>
                    <a:pt x="3000" y="6400"/>
                  </a:lnTo>
                  <a:lnTo>
                    <a:pt x="2000" y="6400"/>
                  </a:lnTo>
                  <a:close/>
                </a:path>
              </a:pathLst>
            </a:custGeom>
            <a:solidFill>
              <a:srgbClr val="EEEEEE"/>
            </a:solidFill>
            <a:ln w="9360" cap="flat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635" name="AutoShape 8"/>
            <p:cNvSpPr>
              <a:spLocks noChangeArrowheads="1"/>
            </p:cNvSpPr>
            <p:nvPr/>
          </p:nvSpPr>
          <p:spPr bwMode="auto">
            <a:xfrm rot="8280000">
              <a:off x="4099" y="1104"/>
              <a:ext cx="514" cy="1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992 w 21600"/>
                <a:gd name="T13" fmla="*/ 6391 h 21600"/>
                <a:gd name="T14" fmla="*/ 18196 w 21600"/>
                <a:gd name="T15" fmla="*/ 152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200" y="0"/>
                  </a:moveTo>
                  <a:lnTo>
                    <a:pt x="21600" y="10800"/>
                  </a:lnTo>
                  <a:lnTo>
                    <a:pt x="13200" y="21800"/>
                  </a:lnTo>
                  <a:lnTo>
                    <a:pt x="13200" y="15200"/>
                  </a:lnTo>
                  <a:lnTo>
                    <a:pt x="4000" y="15200"/>
                  </a:lnTo>
                  <a:lnTo>
                    <a:pt x="4000" y="6400"/>
                  </a:lnTo>
                  <a:lnTo>
                    <a:pt x="13200" y="6400"/>
                  </a:lnTo>
                  <a:lnTo>
                    <a:pt x="13200" y="0"/>
                  </a:lnTo>
                  <a:moveTo>
                    <a:pt x="0" y="6400"/>
                  </a:moveTo>
                  <a:lnTo>
                    <a:pt x="0" y="15200"/>
                  </a:lnTo>
                  <a:lnTo>
                    <a:pt x="1000" y="15200"/>
                  </a:lnTo>
                  <a:lnTo>
                    <a:pt x="1000" y="6400"/>
                  </a:lnTo>
                  <a:lnTo>
                    <a:pt x="0" y="6400"/>
                  </a:lnTo>
                  <a:moveTo>
                    <a:pt x="2000" y="6400"/>
                  </a:moveTo>
                  <a:lnTo>
                    <a:pt x="2000" y="15200"/>
                  </a:lnTo>
                  <a:lnTo>
                    <a:pt x="3000" y="15200"/>
                  </a:lnTo>
                  <a:lnTo>
                    <a:pt x="3000" y="6400"/>
                  </a:lnTo>
                  <a:lnTo>
                    <a:pt x="2000" y="6400"/>
                  </a:lnTo>
                  <a:close/>
                </a:path>
              </a:pathLst>
            </a:custGeom>
            <a:solidFill>
              <a:srgbClr val="EEEEEE"/>
            </a:solidFill>
            <a:ln w="9360" cap="flat">
              <a:solidFill>
                <a:srgbClr val="99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636" name="AutoShape 9"/>
            <p:cNvSpPr>
              <a:spLocks noChangeArrowheads="1"/>
            </p:cNvSpPr>
            <p:nvPr/>
          </p:nvSpPr>
          <p:spPr bwMode="auto">
            <a:xfrm rot="5340000">
              <a:off x="2913" y="1013"/>
              <a:ext cx="421" cy="1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002 w 21600"/>
                <a:gd name="T13" fmla="*/ 6391 h 21600"/>
                <a:gd name="T14" fmla="*/ 18162 w 21600"/>
                <a:gd name="T15" fmla="*/ 152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200" y="0"/>
                  </a:moveTo>
                  <a:lnTo>
                    <a:pt x="21600" y="10800"/>
                  </a:lnTo>
                  <a:lnTo>
                    <a:pt x="13200" y="21800"/>
                  </a:lnTo>
                  <a:lnTo>
                    <a:pt x="13200" y="15200"/>
                  </a:lnTo>
                  <a:lnTo>
                    <a:pt x="4000" y="15200"/>
                  </a:lnTo>
                  <a:lnTo>
                    <a:pt x="4000" y="6400"/>
                  </a:lnTo>
                  <a:lnTo>
                    <a:pt x="13200" y="6400"/>
                  </a:lnTo>
                  <a:lnTo>
                    <a:pt x="13200" y="0"/>
                  </a:lnTo>
                  <a:moveTo>
                    <a:pt x="0" y="6400"/>
                  </a:moveTo>
                  <a:lnTo>
                    <a:pt x="0" y="15200"/>
                  </a:lnTo>
                  <a:lnTo>
                    <a:pt x="1000" y="15200"/>
                  </a:lnTo>
                  <a:lnTo>
                    <a:pt x="1000" y="6400"/>
                  </a:lnTo>
                  <a:lnTo>
                    <a:pt x="0" y="6400"/>
                  </a:lnTo>
                  <a:moveTo>
                    <a:pt x="2000" y="6400"/>
                  </a:moveTo>
                  <a:lnTo>
                    <a:pt x="2000" y="15200"/>
                  </a:lnTo>
                  <a:lnTo>
                    <a:pt x="3000" y="15200"/>
                  </a:lnTo>
                  <a:lnTo>
                    <a:pt x="3000" y="6400"/>
                  </a:lnTo>
                  <a:lnTo>
                    <a:pt x="2000" y="6400"/>
                  </a:lnTo>
                  <a:close/>
                </a:path>
              </a:pathLst>
            </a:custGeom>
            <a:gradFill rotWithShape="0">
              <a:gsLst>
                <a:gs pos="0">
                  <a:srgbClr val="EEEEEE">
                    <a:alpha val="0"/>
                  </a:srgbClr>
                </a:gs>
                <a:gs pos="100000">
                  <a:srgbClr val="EEEEEE"/>
                </a:gs>
              </a:gsLst>
              <a:path path="rect">
                <a:fillToRect l="50000" t="50000" r="50000" b="50000"/>
              </a:path>
            </a:gradFill>
            <a:ln w="9360" cap="flat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637" name="AutoShape 10"/>
            <p:cNvSpPr>
              <a:spLocks noChangeArrowheads="1"/>
            </p:cNvSpPr>
            <p:nvPr/>
          </p:nvSpPr>
          <p:spPr bwMode="auto">
            <a:xfrm>
              <a:off x="805" y="2399"/>
              <a:ext cx="4662" cy="226"/>
            </a:xfrm>
            <a:prstGeom prst="roundRect">
              <a:avLst>
                <a:gd name="adj" fmla="val 16667"/>
              </a:avLst>
            </a:prstGeom>
            <a:solidFill>
              <a:srgbClr val="CCCCCC"/>
            </a:solidFill>
            <a:ln w="9360">
              <a:solidFill>
                <a:srgbClr val="808080"/>
              </a:solidFill>
              <a:prstDash val="sysDot"/>
              <a:round/>
              <a:headEnd/>
              <a:tailEnd/>
            </a:ln>
          </p:spPr>
          <p:txBody>
            <a:bodyPr wrap="none" lIns="90000" tIns="60840" rIns="90000" bIns="45000" anchor="ctr"/>
            <a:lstStyle/>
            <a:p>
              <a:pPr algn="ctr"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API</a:t>
              </a:r>
            </a:p>
          </p:txBody>
        </p:sp>
        <p:sp>
          <p:nvSpPr>
            <p:cNvPr id="26638" name="AutoShape 11"/>
            <p:cNvSpPr>
              <a:spLocks noChangeArrowheads="1"/>
            </p:cNvSpPr>
            <p:nvPr/>
          </p:nvSpPr>
          <p:spPr bwMode="auto">
            <a:xfrm>
              <a:off x="805" y="2730"/>
              <a:ext cx="2300" cy="1321"/>
            </a:xfrm>
            <a:prstGeom prst="roundRect">
              <a:avLst>
                <a:gd name="adj" fmla="val 16667"/>
              </a:avLst>
            </a:prstGeom>
            <a:solidFill>
              <a:srgbClr val="EEEEEE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60840" rIns="90000" bIns="45000"/>
            <a:lstStyle/>
            <a:p>
              <a:pPr algn="ctr"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 dirty="0">
                  <a:solidFill>
                    <a:srgbClr val="000000"/>
                  </a:solidFill>
                  <a:latin typeface="Arial" pitchFamily="34" charset="0"/>
                </a:rPr>
                <a:t>GET</a:t>
              </a:r>
            </a:p>
          </p:txBody>
        </p:sp>
        <p:sp>
          <p:nvSpPr>
            <p:cNvPr id="26639" name="AutoShape 12"/>
            <p:cNvSpPr>
              <a:spLocks noChangeArrowheads="1"/>
            </p:cNvSpPr>
            <p:nvPr/>
          </p:nvSpPr>
          <p:spPr bwMode="auto">
            <a:xfrm>
              <a:off x="3226" y="2750"/>
              <a:ext cx="2300" cy="720"/>
            </a:xfrm>
            <a:prstGeom prst="roundRect">
              <a:avLst>
                <a:gd name="adj" fmla="val 16667"/>
              </a:avLst>
            </a:prstGeom>
            <a:solidFill>
              <a:srgbClr val="EEEEEE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0000" tIns="60840" rIns="90000" bIns="45000"/>
            <a:lstStyle/>
            <a:p>
              <a:pPr algn="ctr"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PUT</a:t>
              </a:r>
            </a:p>
          </p:txBody>
        </p:sp>
        <p:sp>
          <p:nvSpPr>
            <p:cNvPr id="26640" name="AutoShape 13"/>
            <p:cNvSpPr>
              <a:spLocks noChangeArrowheads="1"/>
            </p:cNvSpPr>
            <p:nvPr/>
          </p:nvSpPr>
          <p:spPr bwMode="auto">
            <a:xfrm>
              <a:off x="900" y="3139"/>
              <a:ext cx="630" cy="28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lIns="90000" tIns="60840" rIns="90000" bIns="45000" anchor="ctr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/names</a:t>
              </a:r>
            </a:p>
          </p:txBody>
        </p:sp>
        <p:sp>
          <p:nvSpPr>
            <p:cNvPr id="26641" name="AutoShape 14"/>
            <p:cNvSpPr>
              <a:spLocks noChangeArrowheads="1"/>
            </p:cNvSpPr>
            <p:nvPr/>
          </p:nvSpPr>
          <p:spPr bwMode="auto">
            <a:xfrm>
              <a:off x="911" y="3467"/>
              <a:ext cx="630" cy="28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lIns="90000" tIns="60840" rIns="90000" bIns="45000" anchor="ctr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/works</a:t>
              </a:r>
            </a:p>
          </p:txBody>
        </p:sp>
        <p:sp>
          <p:nvSpPr>
            <p:cNvPr id="26642" name="AutoShape 15"/>
            <p:cNvSpPr>
              <a:spLocks noChangeArrowheads="1"/>
            </p:cNvSpPr>
            <p:nvPr/>
          </p:nvSpPr>
          <p:spPr bwMode="auto">
            <a:xfrm>
              <a:off x="1828" y="3135"/>
              <a:ext cx="802" cy="28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lIns="90000" tIns="60840" rIns="90000" bIns="45000" anchor="ctr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/corporates</a:t>
              </a:r>
            </a:p>
          </p:txBody>
        </p:sp>
        <p:sp>
          <p:nvSpPr>
            <p:cNvPr id="26643" name="AutoShape 16"/>
            <p:cNvSpPr>
              <a:spLocks noChangeArrowheads="1"/>
            </p:cNvSpPr>
            <p:nvPr/>
          </p:nvSpPr>
          <p:spPr bwMode="auto">
            <a:xfrm>
              <a:off x="1833" y="3470"/>
              <a:ext cx="630" cy="28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lIns="90000" tIns="60840" rIns="90000" bIns="45000" anchor="ctr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/people</a:t>
              </a:r>
            </a:p>
          </p:txBody>
        </p:sp>
        <p:cxnSp>
          <p:nvCxnSpPr>
            <p:cNvPr id="26644" name="AutoShape 17"/>
            <p:cNvCxnSpPr>
              <a:cxnSpLocks noChangeShapeType="1"/>
              <a:stCxn id="26640" idx="3"/>
              <a:endCxn id="26642" idx="1"/>
            </p:cNvCxnSpPr>
            <p:nvPr/>
          </p:nvCxnSpPr>
          <p:spPr bwMode="auto">
            <a:xfrm flipV="1">
              <a:off x="1530" y="3277"/>
              <a:ext cx="298" cy="4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645" name="AutoShape 18"/>
            <p:cNvCxnSpPr>
              <a:cxnSpLocks noChangeShapeType="1"/>
              <a:stCxn id="26640" idx="3"/>
              <a:endCxn id="26643" idx="1"/>
            </p:cNvCxnSpPr>
            <p:nvPr/>
          </p:nvCxnSpPr>
          <p:spPr bwMode="auto">
            <a:xfrm>
              <a:off x="1530" y="3281"/>
              <a:ext cx="303" cy="33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6646" name="AutoShape 19"/>
            <p:cNvSpPr>
              <a:spLocks noChangeArrowheads="1"/>
            </p:cNvSpPr>
            <p:nvPr/>
          </p:nvSpPr>
          <p:spPr bwMode="auto">
            <a:xfrm>
              <a:off x="911" y="3821"/>
              <a:ext cx="917" cy="28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lIns="90000" tIns="60840" rIns="90000" bIns="45000" anchor="ctr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/relatorTerms</a:t>
              </a:r>
            </a:p>
          </p:txBody>
        </p:sp>
        <p:sp>
          <p:nvSpPr>
            <p:cNvPr id="26647" name="AutoShape 20"/>
            <p:cNvSpPr>
              <a:spLocks noChangeArrowheads="1"/>
            </p:cNvSpPr>
            <p:nvPr/>
          </p:nvSpPr>
          <p:spPr bwMode="auto">
            <a:xfrm>
              <a:off x="3273" y="3193"/>
              <a:ext cx="918" cy="28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lIns="90000" tIns="60840" rIns="90000" bIns="45000" anchor="ctr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 dirty="0">
                  <a:solidFill>
                    <a:srgbClr val="000000"/>
                  </a:solidFill>
                  <a:latin typeface="Arial" pitchFamily="34" charset="0"/>
                </a:rPr>
                <a:t>/cluster/new</a:t>
              </a:r>
            </a:p>
          </p:txBody>
        </p:sp>
        <p:sp>
          <p:nvSpPr>
            <p:cNvPr id="26648" name="Oval 21"/>
            <p:cNvSpPr>
              <a:spLocks noChangeArrowheads="1"/>
            </p:cNvSpPr>
            <p:nvPr/>
          </p:nvSpPr>
          <p:spPr bwMode="auto">
            <a:xfrm>
              <a:off x="461" y="3195"/>
              <a:ext cx="169" cy="169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6649" name="Oval 22"/>
            <p:cNvSpPr>
              <a:spLocks noChangeArrowheads="1"/>
            </p:cNvSpPr>
            <p:nvPr/>
          </p:nvSpPr>
          <p:spPr bwMode="auto">
            <a:xfrm>
              <a:off x="466" y="3527"/>
              <a:ext cx="169" cy="169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6650" name="Oval 23"/>
            <p:cNvSpPr>
              <a:spLocks noChangeArrowheads="1"/>
            </p:cNvSpPr>
            <p:nvPr/>
          </p:nvSpPr>
          <p:spPr bwMode="auto">
            <a:xfrm>
              <a:off x="466" y="3882"/>
              <a:ext cx="169" cy="169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6651" name="Line 24"/>
            <p:cNvSpPr>
              <a:spLocks noChangeShapeType="1"/>
            </p:cNvSpPr>
            <p:nvPr/>
          </p:nvSpPr>
          <p:spPr bwMode="auto">
            <a:xfrm>
              <a:off x="634" y="3283"/>
              <a:ext cx="263" cy="0"/>
            </a:xfrm>
            <a:prstGeom prst="line">
              <a:avLst/>
            </a:prstGeom>
            <a:noFill/>
            <a:ln w="9360">
              <a:solidFill>
                <a:srgbClr val="9999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6652" name="Line 25"/>
            <p:cNvSpPr>
              <a:spLocks noChangeShapeType="1"/>
            </p:cNvSpPr>
            <p:nvPr/>
          </p:nvSpPr>
          <p:spPr bwMode="auto">
            <a:xfrm>
              <a:off x="634" y="3601"/>
              <a:ext cx="263" cy="0"/>
            </a:xfrm>
            <a:prstGeom prst="line">
              <a:avLst/>
            </a:prstGeom>
            <a:noFill/>
            <a:ln w="9360">
              <a:solidFill>
                <a:srgbClr val="9999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6653" name="Line 26"/>
            <p:cNvSpPr>
              <a:spLocks noChangeShapeType="1"/>
            </p:cNvSpPr>
            <p:nvPr/>
          </p:nvSpPr>
          <p:spPr bwMode="auto">
            <a:xfrm>
              <a:off x="634" y="3964"/>
              <a:ext cx="263" cy="0"/>
            </a:xfrm>
            <a:prstGeom prst="line">
              <a:avLst/>
            </a:prstGeom>
            <a:noFill/>
            <a:ln w="9360">
              <a:solidFill>
                <a:srgbClr val="9999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pic>
          <p:nvPicPr>
            <p:cNvPr id="26654" name="Picture 2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64" y="3768"/>
              <a:ext cx="4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655" name="AutoShape 28"/>
            <p:cNvCxnSpPr>
              <a:cxnSpLocks noChangeShapeType="1"/>
              <a:endCxn id="26650" idx="2"/>
            </p:cNvCxnSpPr>
            <p:nvPr/>
          </p:nvCxnSpPr>
          <p:spPr bwMode="auto">
            <a:xfrm rot="10800000">
              <a:off x="465" y="3966"/>
              <a:ext cx="2468" cy="498"/>
            </a:xfrm>
            <a:prstGeom prst="bentConnector3">
              <a:avLst>
                <a:gd name="adj1" fmla="val 105917"/>
              </a:avLst>
            </a:prstGeom>
            <a:noFill/>
            <a:ln w="9360">
              <a:solidFill>
                <a:srgbClr val="CCCCCC"/>
              </a:solidFill>
              <a:prstDash val="sysDot"/>
              <a:round/>
              <a:headEnd/>
              <a:tailEnd/>
            </a:ln>
          </p:spPr>
        </p:cxnSp>
        <p:cxnSp>
          <p:nvCxnSpPr>
            <p:cNvPr id="26656" name="AutoShape 29"/>
            <p:cNvCxnSpPr>
              <a:cxnSpLocks noChangeShapeType="1"/>
              <a:endCxn id="26649" idx="2"/>
            </p:cNvCxnSpPr>
            <p:nvPr/>
          </p:nvCxnSpPr>
          <p:spPr bwMode="auto">
            <a:xfrm rot="10800000">
              <a:off x="465" y="3611"/>
              <a:ext cx="2468" cy="853"/>
            </a:xfrm>
            <a:prstGeom prst="bentConnector3">
              <a:avLst>
                <a:gd name="adj1" fmla="val 105917"/>
              </a:avLst>
            </a:prstGeom>
            <a:noFill/>
            <a:ln w="9360">
              <a:solidFill>
                <a:srgbClr val="CCCCCC"/>
              </a:solidFill>
              <a:prstDash val="sysDot"/>
              <a:round/>
              <a:headEnd/>
              <a:tailEnd/>
            </a:ln>
          </p:spPr>
        </p:cxnSp>
        <p:cxnSp>
          <p:nvCxnSpPr>
            <p:cNvPr id="26657" name="AutoShape 30"/>
            <p:cNvCxnSpPr>
              <a:cxnSpLocks noChangeShapeType="1"/>
              <a:endCxn id="26648" idx="2"/>
            </p:cNvCxnSpPr>
            <p:nvPr/>
          </p:nvCxnSpPr>
          <p:spPr bwMode="auto">
            <a:xfrm rot="10800000">
              <a:off x="460" y="3279"/>
              <a:ext cx="2473" cy="1185"/>
            </a:xfrm>
            <a:prstGeom prst="bentConnector3">
              <a:avLst>
                <a:gd name="adj1" fmla="val 105898"/>
              </a:avLst>
            </a:prstGeom>
            <a:noFill/>
            <a:ln w="9360">
              <a:solidFill>
                <a:srgbClr val="CCCCCC"/>
              </a:solidFill>
              <a:prstDash val="sysDot"/>
              <a:round/>
              <a:headEnd/>
              <a:tailEnd/>
            </a:ln>
          </p:spPr>
        </p:cxnSp>
        <p:sp>
          <p:nvSpPr>
            <p:cNvPr id="26658" name="Oval 31"/>
            <p:cNvSpPr>
              <a:spLocks noChangeArrowheads="1"/>
            </p:cNvSpPr>
            <p:nvPr/>
          </p:nvSpPr>
          <p:spPr bwMode="auto">
            <a:xfrm>
              <a:off x="3601" y="3768"/>
              <a:ext cx="169" cy="169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66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6659" name="Line 32"/>
            <p:cNvSpPr>
              <a:spLocks noChangeShapeType="1"/>
            </p:cNvSpPr>
            <p:nvPr/>
          </p:nvSpPr>
          <p:spPr bwMode="auto">
            <a:xfrm flipV="1">
              <a:off x="3686" y="3417"/>
              <a:ext cx="0" cy="352"/>
            </a:xfrm>
            <a:prstGeom prst="line">
              <a:avLst/>
            </a:prstGeom>
            <a:noFill/>
            <a:ln w="9360">
              <a:solidFill>
                <a:srgbClr val="9999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cxnSp>
          <p:nvCxnSpPr>
            <p:cNvPr id="26660" name="AutoShape 33"/>
            <p:cNvCxnSpPr>
              <a:cxnSpLocks noChangeShapeType="1"/>
              <a:endCxn id="26658" idx="4"/>
            </p:cNvCxnSpPr>
            <p:nvPr/>
          </p:nvCxnSpPr>
          <p:spPr bwMode="auto">
            <a:xfrm flipV="1">
              <a:off x="3338" y="3937"/>
              <a:ext cx="347" cy="527"/>
            </a:xfrm>
            <a:prstGeom prst="bentConnector2">
              <a:avLst/>
            </a:prstGeom>
            <a:noFill/>
            <a:ln w="9360">
              <a:solidFill>
                <a:srgbClr val="CCCCCC"/>
              </a:solidFill>
              <a:prstDash val="sysDot"/>
              <a:round/>
              <a:headEnd/>
              <a:tailEnd/>
            </a:ln>
          </p:spPr>
        </p:cxnSp>
        <p:cxnSp>
          <p:nvCxnSpPr>
            <p:cNvPr id="26661" name="AutoShape 34"/>
            <p:cNvCxnSpPr>
              <a:cxnSpLocks noChangeShapeType="1"/>
              <a:stCxn id="26629" idx="2"/>
              <a:endCxn id="26638" idx="0"/>
            </p:cNvCxnSpPr>
            <p:nvPr/>
          </p:nvCxnSpPr>
          <p:spPr bwMode="auto">
            <a:xfrm rot="10800000" flipV="1">
              <a:off x="1955" y="1854"/>
              <a:ext cx="637" cy="876"/>
            </a:xfrm>
            <a:prstGeom prst="bentConnector2">
              <a:avLst/>
            </a:prstGeom>
            <a:noFill/>
            <a:ln w="9360">
              <a:solidFill>
                <a:srgbClr val="B2B2B2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6662" name="AutoShape 35"/>
            <p:cNvCxnSpPr>
              <a:cxnSpLocks noChangeShapeType="1"/>
              <a:stCxn id="26639" idx="0"/>
              <a:endCxn id="26629" idx="4"/>
            </p:cNvCxnSpPr>
            <p:nvPr/>
          </p:nvCxnSpPr>
          <p:spPr bwMode="auto">
            <a:xfrm rot="16200000" flipV="1">
              <a:off x="3581" y="1955"/>
              <a:ext cx="895" cy="694"/>
            </a:xfrm>
            <a:prstGeom prst="bentConnector2">
              <a:avLst/>
            </a:prstGeom>
            <a:noFill/>
            <a:ln w="9360">
              <a:solidFill>
                <a:srgbClr val="B2B2B2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26663" name="Text Box 36"/>
            <p:cNvSpPr txBox="1">
              <a:spLocks noChangeArrowheads="1"/>
            </p:cNvSpPr>
            <p:nvPr/>
          </p:nvSpPr>
          <p:spPr bwMode="auto">
            <a:xfrm>
              <a:off x="1272" y="1613"/>
              <a:ext cx="1191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56520" rIns="90000" bIns="45000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 sz="1200" i="1" dirty="0">
                  <a:solidFill>
                    <a:srgbClr val="000000"/>
                  </a:solidFill>
                  <a:latin typeface="Arial" pitchFamily="34" charset="0"/>
                </a:rPr>
                <a:t>Cluster search services</a:t>
              </a:r>
            </a:p>
          </p:txBody>
        </p:sp>
        <p:sp>
          <p:nvSpPr>
            <p:cNvPr id="26664" name="Text Box 37"/>
            <p:cNvSpPr txBox="1">
              <a:spLocks noChangeArrowheads="1"/>
            </p:cNvSpPr>
            <p:nvPr/>
          </p:nvSpPr>
          <p:spPr bwMode="auto">
            <a:xfrm>
              <a:off x="3798" y="1550"/>
              <a:ext cx="1613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56520" rIns="90000" bIns="45000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 sz="1200" i="1" dirty="0">
                  <a:solidFill>
                    <a:srgbClr val="000000"/>
                  </a:solidFill>
                  <a:latin typeface="Arial" pitchFamily="34" charset="0"/>
                </a:rPr>
                <a:t>Injection services (single cluster)</a:t>
              </a:r>
            </a:p>
          </p:txBody>
        </p:sp>
        <p:sp>
          <p:nvSpPr>
            <p:cNvPr id="26665" name="Text Box 38"/>
            <p:cNvSpPr txBox="1">
              <a:spLocks noChangeArrowheads="1"/>
            </p:cNvSpPr>
            <p:nvPr/>
          </p:nvSpPr>
          <p:spPr bwMode="auto">
            <a:xfrm>
              <a:off x="4666" y="1094"/>
              <a:ext cx="1388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56520" rIns="90000" bIns="45000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 sz="1200" i="1">
                  <a:solidFill>
                    <a:srgbClr val="000000"/>
                  </a:solidFill>
                  <a:latin typeface="Arial" pitchFamily="34" charset="0"/>
                </a:rPr>
                <a:t>Injection services (massive)</a:t>
              </a:r>
            </a:p>
          </p:txBody>
        </p:sp>
        <p:sp>
          <p:nvSpPr>
            <p:cNvPr id="26666" name="Text Box 39"/>
            <p:cNvSpPr txBox="1">
              <a:spLocks noChangeArrowheads="1"/>
            </p:cNvSpPr>
            <p:nvPr/>
          </p:nvSpPr>
          <p:spPr bwMode="auto">
            <a:xfrm>
              <a:off x="173" y="1094"/>
              <a:ext cx="1388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56520" rIns="90000" bIns="45000"/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en-US" sz="1200" i="1">
                  <a:solidFill>
                    <a:srgbClr val="000000"/>
                  </a:solidFill>
                  <a:latin typeface="Arial" pitchFamily="34" charset="0"/>
                </a:rPr>
                <a:t>Injection services (massive)</a:t>
              </a:r>
            </a:p>
          </p:txBody>
        </p:sp>
      </p:grpSp>
      <p:pic>
        <p:nvPicPr>
          <p:cNvPr id="26627" name="Picture 46" descr="https://pptcrafter.files.wordpress.com/2013/01/gears-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0354" y="2264834"/>
            <a:ext cx="573088" cy="33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Segnaposto numero diapositiva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0D4EDA3-2B6A-4C98-A3D1-44267290957E}" type="slidenum">
              <a:rPr lang="it-IT" altLang="en-US" smtClean="0"/>
              <a:pPr/>
              <a:t>28</a:t>
            </a:fld>
            <a:endParaRPr lang="it-IT" altLang="en-US"/>
          </a:p>
        </p:txBody>
      </p:sp>
      <p:sp>
        <p:nvSpPr>
          <p:cNvPr id="43" name="Rectangle 42"/>
          <p:cNvSpPr/>
          <p:nvPr/>
        </p:nvSpPr>
        <p:spPr>
          <a:xfrm>
            <a:off x="-22413" y="5318124"/>
            <a:ext cx="2169706" cy="396876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47293" y="5318124"/>
            <a:ext cx="1100218" cy="396876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47512" y="5318124"/>
            <a:ext cx="5896490" cy="396875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42397" y="5345667"/>
            <a:ext cx="334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Tiziana</a:t>
            </a:r>
            <a:r>
              <a:rPr lang="en-US" dirty="0"/>
              <a:t> </a:t>
            </a:r>
            <a:r>
              <a:rPr lang="en-US" dirty="0" err="1"/>
              <a:t>Possemato</a:t>
            </a:r>
            <a:r>
              <a:rPr lang="en-US" dirty="0"/>
              <a:t>, @cult</a:t>
            </a:r>
          </a:p>
        </p:txBody>
      </p:sp>
    </p:spTree>
    <p:extLst>
      <p:ext uri="{BB962C8B-B14F-4D97-AF65-F5344CB8AC3E}">
        <p14:creationId xmlns:p14="http://schemas.microsoft.com/office/powerpoint/2010/main" val="94697828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2" name="Picture 1" descr="Mokka 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9" y="1117229"/>
            <a:ext cx="7983105" cy="4405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" y="0"/>
            <a:ext cx="9144000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0" b="1" dirty="0">
                <a:solidFill>
                  <a:srgbClr val="0070C0"/>
                </a:solidFill>
              </a:rPr>
              <a:t>Hungarian Catalogue In FRBR Structure, </a:t>
            </a:r>
          </a:p>
          <a:p>
            <a:pPr algn="ctr"/>
            <a:r>
              <a:rPr lang="en-US" sz="3330" b="1" dirty="0">
                <a:solidFill>
                  <a:srgbClr val="0070C0"/>
                </a:solidFill>
              </a:rPr>
              <a:t>BIBFRAME Data Format MOKKA UP - @cult</a:t>
            </a:r>
          </a:p>
        </p:txBody>
      </p:sp>
    </p:spTree>
    <p:extLst>
      <p:ext uri="{BB962C8B-B14F-4D97-AF65-F5344CB8AC3E}">
        <p14:creationId xmlns:p14="http://schemas.microsoft.com/office/powerpoint/2010/main" val="7450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9070" y="2849406"/>
            <a:ext cx="734069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9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037449"/>
            <a:ext cx="81625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>
                <a:solidFill>
                  <a:schemeClr val="bg1"/>
                </a:solidFill>
              </a:rPr>
              <a:t>STRICTLY PROTECTED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8199" y="520124"/>
            <a:ext cx="30263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>
                <a:solidFill>
                  <a:schemeClr val="bg1"/>
                </a:solidFill>
              </a:rPr>
              <a:t>POWER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07" y="1260929"/>
            <a:ext cx="457050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>
                <a:solidFill>
                  <a:schemeClr val="bg1"/>
                </a:solidFill>
              </a:rPr>
              <a:t>PRIVILEGED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793" y="-22016"/>
            <a:ext cx="433512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>
                <a:solidFill>
                  <a:schemeClr val="bg1"/>
                </a:solidFill>
              </a:rPr>
              <a:t>INFLUENCE</a:t>
            </a:r>
          </a:p>
        </p:txBody>
      </p:sp>
    </p:spTree>
    <p:extLst>
      <p:ext uri="{BB962C8B-B14F-4D97-AF65-F5344CB8AC3E}">
        <p14:creationId xmlns:p14="http://schemas.microsoft.com/office/powerpoint/2010/main" val="10093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" y="0"/>
            <a:ext cx="9144000" cy="20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en-US" sz="3333" b="1" dirty="0">
                <a:solidFill>
                  <a:srgbClr val="0070C0"/>
                </a:solidFill>
              </a:rPr>
              <a:t>Swedish National Catalogue in BIBFRAME</a:t>
            </a:r>
          </a:p>
          <a:p>
            <a:pPr lvl="1" algn="ctr"/>
            <a:r>
              <a:rPr lang="en-US" altLang="en-US" sz="3333" b="1" dirty="0">
                <a:solidFill>
                  <a:srgbClr val="0070C0"/>
                </a:solidFill>
              </a:rPr>
              <a:t> 11</a:t>
            </a:r>
            <a:r>
              <a:rPr lang="en-US" altLang="en-US" sz="3333" b="1" baseline="30000" dirty="0">
                <a:solidFill>
                  <a:srgbClr val="0070C0"/>
                </a:solidFill>
              </a:rPr>
              <a:t>th</a:t>
            </a:r>
            <a:r>
              <a:rPr lang="en-US" altLang="en-US" sz="3333" b="1" dirty="0">
                <a:solidFill>
                  <a:srgbClr val="0070C0"/>
                </a:solidFill>
              </a:rPr>
              <a:t> June 2018</a:t>
            </a:r>
          </a:p>
          <a:p>
            <a:pPr lvl="1" algn="ctr"/>
            <a:r>
              <a:rPr lang="en-US" altLang="en-US" sz="3333" b="1" dirty="0">
                <a:solidFill>
                  <a:srgbClr val="0070C0"/>
                </a:solidFill>
              </a:rPr>
              <a:t>for BIBFRAME conversion</a:t>
            </a:r>
            <a:endParaRPr lang="it-IT" altLang="en-US" sz="3333" b="1" dirty="0">
              <a:solidFill>
                <a:srgbClr val="0070C0"/>
              </a:solidFill>
            </a:endParaRPr>
          </a:p>
          <a:p>
            <a:pPr algn="ctr"/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ational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Catalogue In BIBFRAME Format, June 11,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C27CB-FEA1-D246-AA7E-4EF16F10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0779"/>
            <a:ext cx="9144000" cy="410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28C5E5-DEF3-AF45-A1E4-6D81037FA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2207"/>
            <a:ext cx="9144000" cy="65472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graphicFrame>
        <p:nvGraphicFramePr>
          <p:cNvPr id="29" name="Diagram 28"/>
          <p:cNvGraphicFramePr/>
          <p:nvPr>
            <p:extLst/>
          </p:nvPr>
        </p:nvGraphicFramePr>
        <p:xfrm>
          <a:off x="445173" y="0"/>
          <a:ext cx="8190829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13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9BC55-FF27-3245-8C53-988D15E31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4269" y="0"/>
            <a:ext cx="10757043" cy="52089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graphicFrame>
        <p:nvGraphicFramePr>
          <p:cNvPr id="29" name="Diagram 28"/>
          <p:cNvGraphicFramePr/>
          <p:nvPr>
            <p:extLst/>
          </p:nvPr>
        </p:nvGraphicFramePr>
        <p:xfrm>
          <a:off x="445173" y="20548"/>
          <a:ext cx="8190829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55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963C1-EC08-3642-BE9E-55133CC00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3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235679" y="0"/>
          <a:ext cx="8602266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866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7">
            <a:extLst>
              <a:ext uri="{FF2B5EF4-FFF2-40B4-BE49-F238E27FC236}">
                <a16:creationId xmlns:a16="http://schemas.microsoft.com/office/drawing/2014/main" id="{8235BDD7-97AA-3A43-B863-ECCDDA4FE0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5885" y="59502"/>
            <a:ext cx="8229600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/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Properties</a:t>
            </a:r>
            <a:endParaRPr lang="it-IT" altLang="en-US" sz="3333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1F07C5-8361-2040-A7E6-5AD7F4E0ADA9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Source / Copyright: Her-</a:t>
            </a:r>
            <a:r>
              <a:rPr lang="en-US" sz="1500" dirty="0" err="1">
                <a:solidFill>
                  <a:srgbClr val="3D527F"/>
                </a:solidFill>
              </a:rPr>
              <a:t>Mész</a:t>
            </a:r>
            <a:r>
              <a:rPr lang="en-US" sz="1500" dirty="0">
                <a:solidFill>
                  <a:srgbClr val="3D527F"/>
                </a:solidFill>
              </a:rPr>
              <a:t> Soft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07CC6E-D564-3840-A0D0-EFE9F4D7C8E9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17EFA-952C-EB42-85C4-B20855158D12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6F0D6-C9BF-8445-B1C7-9E78DB881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0" y="664732"/>
            <a:ext cx="8917969" cy="47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7">
            <a:extLst>
              <a:ext uri="{FF2B5EF4-FFF2-40B4-BE49-F238E27FC236}">
                <a16:creationId xmlns:a16="http://schemas.microsoft.com/office/drawing/2014/main" id="{8235BDD7-97AA-3A43-B863-ECCDDA4FE0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7935" y="124707"/>
            <a:ext cx="8229600" cy="6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/>
            <a:r>
              <a:rPr lang="it-IT" altLang="en-US" sz="333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Data </a:t>
            </a:r>
            <a:r>
              <a:rPr lang="it-IT" altLang="en-US" sz="3330" b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Grouped</a:t>
            </a:r>
            <a:r>
              <a:rPr lang="it-IT" altLang="en-US" sz="333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t-IT" altLang="en-US" sz="3330" b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According</a:t>
            </a:r>
            <a:r>
              <a:rPr lang="it-IT" altLang="en-US" sz="333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Content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1F07C5-8361-2040-A7E6-5AD7F4E0ADA9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3D5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		</a:t>
            </a:r>
            <a:r>
              <a:rPr lang="en-US" sz="1400" dirty="0">
                <a:solidFill>
                  <a:srgbClr val="3D527F"/>
                </a:solidFill>
              </a:rPr>
              <a:t>Source / Copyright: Her-</a:t>
            </a:r>
            <a:r>
              <a:rPr lang="en-US" sz="1400" dirty="0" err="1">
                <a:solidFill>
                  <a:srgbClr val="3D527F"/>
                </a:solidFill>
              </a:rPr>
              <a:t>Mész</a:t>
            </a:r>
            <a:r>
              <a:rPr lang="en-US" sz="1400" dirty="0">
                <a:solidFill>
                  <a:srgbClr val="3D527F"/>
                </a:solidFill>
              </a:rPr>
              <a:t> Soft</a:t>
            </a:r>
            <a:endParaRPr lang="en-US" sz="1400" b="1" dirty="0">
              <a:solidFill>
                <a:srgbClr val="3D52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07CC6E-D564-3840-A0D0-EFE9F4D7C8E9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3D52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17EFA-952C-EB42-85C4-B20855158D12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>
              <a:solidFill>
                <a:srgbClr val="3D52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24C55-9E1C-F442-8BA0-C90AF66E8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35" y="681099"/>
            <a:ext cx="10120490" cy="441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77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7">
            <a:extLst>
              <a:ext uri="{FF2B5EF4-FFF2-40B4-BE49-F238E27FC236}">
                <a16:creationId xmlns:a16="http://schemas.microsoft.com/office/drawing/2014/main" id="{8235BDD7-97AA-3A43-B863-ECCDDA4FE0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265814" y="52671"/>
            <a:ext cx="9409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/>
            <a:r>
              <a:rPr lang="it-IT" altLang="en-US" sz="3200" b="1" dirty="0">
                <a:solidFill>
                  <a:srgbClr val="0070C0"/>
                </a:solidFill>
                <a:latin typeface="+mj-lt"/>
              </a:rPr>
              <a:t>Special </a:t>
            </a:r>
            <a:r>
              <a:rPr lang="it-IT" altLang="en-US" sz="3200" b="1" dirty="0" err="1">
                <a:solidFill>
                  <a:srgbClr val="0070C0"/>
                </a:solidFill>
                <a:latin typeface="+mj-lt"/>
              </a:rPr>
              <a:t>Collections</a:t>
            </a:r>
            <a:r>
              <a:rPr lang="it-IT" altLang="en-US" sz="3200" b="1" dirty="0">
                <a:solidFill>
                  <a:srgbClr val="0070C0"/>
                </a:solidFill>
                <a:latin typeface="+mj-lt"/>
              </a:rPr>
              <a:t> And Knowledge </a:t>
            </a:r>
            <a:r>
              <a:rPr lang="it-IT" altLang="en-US" sz="3200" b="1" dirty="0" err="1">
                <a:solidFill>
                  <a:srgbClr val="0070C0"/>
                </a:solidFill>
                <a:latin typeface="+mj-lt"/>
              </a:rPr>
              <a:t>Representations</a:t>
            </a:r>
            <a:endParaRPr lang="it-IT" alt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4B0B76-094A-454C-9E4A-2ADFD338A6FE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Source / Copyright: Her-</a:t>
            </a:r>
            <a:r>
              <a:rPr lang="en-US" sz="1500" dirty="0" err="1">
                <a:solidFill>
                  <a:srgbClr val="3D527F"/>
                </a:solidFill>
              </a:rPr>
              <a:t>Mész</a:t>
            </a:r>
            <a:r>
              <a:rPr lang="en-US" sz="1500" dirty="0">
                <a:solidFill>
                  <a:srgbClr val="3D527F"/>
                </a:solidFill>
              </a:rPr>
              <a:t> Soft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7DE52F-5EE3-C14C-971F-B5686067340D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2E9BACE-F24F-0A47-9AB6-13CDAD02620D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767812-8705-8F40-93F3-8B88284283D8}"/>
              </a:ext>
            </a:extLst>
          </p:cNvPr>
          <p:cNvSpPr/>
          <p:nvPr/>
        </p:nvSpPr>
        <p:spPr bwMode="auto">
          <a:xfrm>
            <a:off x="4866110" y="1074887"/>
            <a:ext cx="1990042" cy="4021362"/>
          </a:xfrm>
          <a:prstGeom prst="rect">
            <a:avLst/>
          </a:prstGeom>
          <a:solidFill>
            <a:schemeClr val="bg2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F6AE7A2-923D-0847-8450-18D7D8504750}"/>
              </a:ext>
            </a:extLst>
          </p:cNvPr>
          <p:cNvSpPr/>
          <p:nvPr/>
        </p:nvSpPr>
        <p:spPr bwMode="auto">
          <a:xfrm>
            <a:off x="2478593" y="1074887"/>
            <a:ext cx="1990042" cy="4021362"/>
          </a:xfrm>
          <a:prstGeom prst="rect">
            <a:avLst/>
          </a:prstGeom>
          <a:solidFill>
            <a:schemeClr val="bg2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33FFF72-0108-9D49-9991-EF70F119365F}"/>
              </a:ext>
            </a:extLst>
          </p:cNvPr>
          <p:cNvSpPr/>
          <p:nvPr/>
        </p:nvSpPr>
        <p:spPr bwMode="auto">
          <a:xfrm>
            <a:off x="2473237" y="703762"/>
            <a:ext cx="1990042" cy="360413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Attributes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966289A-CDF8-8743-A2EE-1BD9A19BBADB}"/>
              </a:ext>
            </a:extLst>
          </p:cNvPr>
          <p:cNvSpPr/>
          <p:nvPr/>
        </p:nvSpPr>
        <p:spPr bwMode="auto">
          <a:xfrm>
            <a:off x="5353557" y="1495849"/>
            <a:ext cx="1233340" cy="289569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Obj:Person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BA61A13-3275-B947-A64E-A897F97E1173}"/>
              </a:ext>
            </a:extLst>
          </p:cNvPr>
          <p:cNvSpPr/>
          <p:nvPr/>
        </p:nvSpPr>
        <p:spPr bwMode="auto">
          <a:xfrm>
            <a:off x="261551" y="864031"/>
            <a:ext cx="1486762" cy="267474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AttributeTypes</a:t>
            </a:r>
            <a:endParaRPr kumimoji="0" lang="hu-H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C5D9D55-E023-7049-AB98-3A1CFAE9846F}"/>
              </a:ext>
            </a:extLst>
          </p:cNvPr>
          <p:cNvSpPr/>
          <p:nvPr/>
        </p:nvSpPr>
        <p:spPr bwMode="auto">
          <a:xfrm>
            <a:off x="114575" y="1484289"/>
            <a:ext cx="1966543" cy="2772764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Single Line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+mj-lt"/>
              </a:rPr>
              <a:t>Multi Line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Date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+mj-lt"/>
              </a:rPr>
              <a:t>DateTime</a:t>
            </a:r>
            <a:endParaRPr lang="en-US" sz="2000" dirty="0">
              <a:latin typeface="+mj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Selection List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+mj-lt"/>
              </a:rPr>
              <a:t>HierarchySelection</a:t>
            </a:r>
            <a:endParaRPr lang="en-US" sz="2000" dirty="0">
              <a:latin typeface="+mj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Number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+mj-lt"/>
              </a:rPr>
              <a:t>Date range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+mj-lt"/>
              </a:rPr>
              <a:t>Relation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Arrow: Right 5">
            <a:extLst>
              <a:ext uri="{FF2B5EF4-FFF2-40B4-BE49-F238E27FC236}">
                <a16:creationId xmlns:a16="http://schemas.microsoft.com/office/drawing/2014/main" id="{C733AB4F-4B70-554F-98C7-8FE6F221A053}"/>
              </a:ext>
            </a:extLst>
          </p:cNvPr>
          <p:cNvSpPr/>
          <p:nvPr/>
        </p:nvSpPr>
        <p:spPr bwMode="auto">
          <a:xfrm rot="21015289">
            <a:off x="2067447" y="1977612"/>
            <a:ext cx="707593" cy="504056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5F3A10-860A-764D-929B-C0CA64CCB4AB}"/>
              </a:ext>
            </a:extLst>
          </p:cNvPr>
          <p:cNvSpPr/>
          <p:nvPr/>
        </p:nvSpPr>
        <p:spPr bwMode="auto">
          <a:xfrm>
            <a:off x="2882510" y="1484289"/>
            <a:ext cx="1224136" cy="2864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Att:Name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5004E33-AE4C-1A4D-9104-AF00322D6A70}"/>
              </a:ext>
            </a:extLst>
          </p:cNvPr>
          <p:cNvSpPr/>
          <p:nvPr/>
        </p:nvSpPr>
        <p:spPr bwMode="auto">
          <a:xfrm>
            <a:off x="2879102" y="1773858"/>
            <a:ext cx="1224136" cy="286468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Single Line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038DB14-FC69-BD4E-88AF-1DC762E2FAAA}"/>
              </a:ext>
            </a:extLst>
          </p:cNvPr>
          <p:cNvSpPr/>
          <p:nvPr/>
        </p:nvSpPr>
        <p:spPr bwMode="auto">
          <a:xfrm>
            <a:off x="2879389" y="2266382"/>
            <a:ext cx="1224136" cy="2864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Att:Birth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75FD470-2C24-3C4A-AB64-0B53F81BB0AC}"/>
              </a:ext>
            </a:extLst>
          </p:cNvPr>
          <p:cNvSpPr/>
          <p:nvPr/>
        </p:nvSpPr>
        <p:spPr bwMode="auto">
          <a:xfrm>
            <a:off x="2885408" y="2555951"/>
            <a:ext cx="1224136" cy="286468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Date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BCC2547-9353-FB4F-9E91-908988572EE6}"/>
              </a:ext>
            </a:extLst>
          </p:cNvPr>
          <p:cNvSpPr/>
          <p:nvPr/>
        </p:nvSpPr>
        <p:spPr bwMode="auto">
          <a:xfrm>
            <a:off x="2879102" y="2996457"/>
            <a:ext cx="1224136" cy="2864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Att:Width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3B79876-511C-5644-8B90-1A35F8E91DCE}"/>
              </a:ext>
            </a:extLst>
          </p:cNvPr>
          <p:cNvSpPr/>
          <p:nvPr/>
        </p:nvSpPr>
        <p:spPr bwMode="auto">
          <a:xfrm>
            <a:off x="2885121" y="3286026"/>
            <a:ext cx="1224136" cy="286468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Number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EB806CE-4980-A343-8E59-E6F072BE9546}"/>
              </a:ext>
            </a:extLst>
          </p:cNvPr>
          <p:cNvSpPr/>
          <p:nvPr/>
        </p:nvSpPr>
        <p:spPr bwMode="auto">
          <a:xfrm>
            <a:off x="2899266" y="3728124"/>
            <a:ext cx="1224136" cy="2864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Att:Source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0D6479F-1DB9-8E4D-833B-0081017B48C7}"/>
              </a:ext>
            </a:extLst>
          </p:cNvPr>
          <p:cNvSpPr/>
          <p:nvPr/>
        </p:nvSpPr>
        <p:spPr bwMode="auto">
          <a:xfrm>
            <a:off x="2905285" y="4017693"/>
            <a:ext cx="1224136" cy="286468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Selection list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Arrow: Right 14">
            <a:extLst>
              <a:ext uri="{FF2B5EF4-FFF2-40B4-BE49-F238E27FC236}">
                <a16:creationId xmlns:a16="http://schemas.microsoft.com/office/drawing/2014/main" id="{F33D45C4-716C-2349-B272-2FD255C7DBD9}"/>
              </a:ext>
            </a:extLst>
          </p:cNvPr>
          <p:cNvSpPr/>
          <p:nvPr/>
        </p:nvSpPr>
        <p:spPr bwMode="auto">
          <a:xfrm rot="1545237">
            <a:off x="2087205" y="3201396"/>
            <a:ext cx="610548" cy="504056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E2B018F-294E-2B47-9231-97F5C3AD61E7}"/>
              </a:ext>
            </a:extLst>
          </p:cNvPr>
          <p:cNvSpPr/>
          <p:nvPr/>
        </p:nvSpPr>
        <p:spPr bwMode="auto">
          <a:xfrm>
            <a:off x="5362761" y="1800891"/>
            <a:ext cx="1224136" cy="2864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Name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7189A80-F0BD-D749-A5E6-618927CCD819}"/>
              </a:ext>
            </a:extLst>
          </p:cNvPr>
          <p:cNvSpPr/>
          <p:nvPr/>
        </p:nvSpPr>
        <p:spPr bwMode="auto">
          <a:xfrm>
            <a:off x="5359353" y="2090460"/>
            <a:ext cx="1224136" cy="286468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Single Line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094C245-AFCA-8142-83C9-E681E3838FDD}"/>
              </a:ext>
            </a:extLst>
          </p:cNvPr>
          <p:cNvSpPr/>
          <p:nvPr/>
        </p:nvSpPr>
        <p:spPr bwMode="auto">
          <a:xfrm>
            <a:off x="5359640" y="2392401"/>
            <a:ext cx="1224136" cy="2864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Birth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BF3CF0B-4936-C64B-818D-D0F66945A155}"/>
              </a:ext>
            </a:extLst>
          </p:cNvPr>
          <p:cNvSpPr/>
          <p:nvPr/>
        </p:nvSpPr>
        <p:spPr bwMode="auto">
          <a:xfrm>
            <a:off x="5365659" y="2681970"/>
            <a:ext cx="1224136" cy="286468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Date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Arrow: Right 20">
            <a:extLst>
              <a:ext uri="{FF2B5EF4-FFF2-40B4-BE49-F238E27FC236}">
                <a16:creationId xmlns:a16="http://schemas.microsoft.com/office/drawing/2014/main" id="{602E1950-CF96-E949-B4D3-07EEFB22CD57}"/>
              </a:ext>
            </a:extLst>
          </p:cNvPr>
          <p:cNvSpPr/>
          <p:nvPr/>
        </p:nvSpPr>
        <p:spPr bwMode="auto">
          <a:xfrm>
            <a:off x="4299359" y="1835331"/>
            <a:ext cx="858077" cy="504056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3BE3845-C1FE-9045-9C48-3876E07AF8D4}"/>
              </a:ext>
            </a:extLst>
          </p:cNvPr>
          <p:cNvSpPr/>
          <p:nvPr/>
        </p:nvSpPr>
        <p:spPr bwMode="auto">
          <a:xfrm>
            <a:off x="5353557" y="3669828"/>
            <a:ext cx="1224136" cy="2864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Width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B1822F5-204D-764A-87F6-6762E4BDCC56}"/>
              </a:ext>
            </a:extLst>
          </p:cNvPr>
          <p:cNvSpPr/>
          <p:nvPr/>
        </p:nvSpPr>
        <p:spPr bwMode="auto">
          <a:xfrm>
            <a:off x="5359576" y="3959397"/>
            <a:ext cx="1224136" cy="286468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Number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4DB3B37-15EE-324B-A739-46885FA5EDBA}"/>
              </a:ext>
            </a:extLst>
          </p:cNvPr>
          <p:cNvSpPr/>
          <p:nvPr/>
        </p:nvSpPr>
        <p:spPr bwMode="auto">
          <a:xfrm>
            <a:off x="5373721" y="4257053"/>
            <a:ext cx="1224136" cy="2864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Source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2368B2B-0583-0F49-B1F5-BEFE3A3C6447}"/>
              </a:ext>
            </a:extLst>
          </p:cNvPr>
          <p:cNvSpPr/>
          <p:nvPr/>
        </p:nvSpPr>
        <p:spPr bwMode="auto">
          <a:xfrm>
            <a:off x="5379740" y="4546622"/>
            <a:ext cx="1224136" cy="286468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Selection list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32D35E1-8619-E749-A3C1-23AB61E0D9D3}"/>
              </a:ext>
            </a:extLst>
          </p:cNvPr>
          <p:cNvSpPr/>
          <p:nvPr/>
        </p:nvSpPr>
        <p:spPr bwMode="auto">
          <a:xfrm>
            <a:off x="5344353" y="3377177"/>
            <a:ext cx="1233340" cy="289569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Obj:Picture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Arrow: Right 26">
            <a:extLst>
              <a:ext uri="{FF2B5EF4-FFF2-40B4-BE49-F238E27FC236}">
                <a16:creationId xmlns:a16="http://schemas.microsoft.com/office/drawing/2014/main" id="{8815D814-9993-9C41-BBFA-38B16A24F55C}"/>
              </a:ext>
            </a:extLst>
          </p:cNvPr>
          <p:cNvSpPr/>
          <p:nvPr/>
        </p:nvSpPr>
        <p:spPr bwMode="auto">
          <a:xfrm>
            <a:off x="4309441" y="3337916"/>
            <a:ext cx="858077" cy="504056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460EFE3-5B4A-FB43-B20A-5D244956B66A}"/>
              </a:ext>
            </a:extLst>
          </p:cNvPr>
          <p:cNvSpPr/>
          <p:nvPr/>
        </p:nvSpPr>
        <p:spPr bwMode="auto">
          <a:xfrm>
            <a:off x="7538929" y="703762"/>
            <a:ext cx="1487035" cy="320538"/>
          </a:xfrm>
          <a:prstGeom prst="rect">
            <a:avLst/>
          </a:prstGeom>
          <a:solidFill>
            <a:srgbClr val="92D05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A:Digital Collection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036D474-76FE-5749-9B01-A1507C007574}"/>
              </a:ext>
            </a:extLst>
          </p:cNvPr>
          <p:cNvSpPr/>
          <p:nvPr/>
        </p:nvSpPr>
        <p:spPr bwMode="auto">
          <a:xfrm>
            <a:off x="7538929" y="1036944"/>
            <a:ext cx="1487035" cy="320538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Obj:Person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49CB9F-43AA-4443-8902-88A9E79753A9}"/>
              </a:ext>
            </a:extLst>
          </p:cNvPr>
          <p:cNvSpPr/>
          <p:nvPr/>
        </p:nvSpPr>
        <p:spPr bwMode="auto">
          <a:xfrm>
            <a:off x="7538929" y="1360699"/>
            <a:ext cx="1487035" cy="320538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B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Obj:Person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1FB204A-2FF0-E341-B500-BD1C4847D236}"/>
              </a:ext>
            </a:extLst>
          </p:cNvPr>
          <p:cNvSpPr/>
          <p:nvPr/>
        </p:nvSpPr>
        <p:spPr bwMode="auto">
          <a:xfrm>
            <a:off x="7540786" y="1671810"/>
            <a:ext cx="1487035" cy="320538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Obj:Picture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7674A0A-F16C-DB49-B405-953C91BB747F}"/>
              </a:ext>
            </a:extLst>
          </p:cNvPr>
          <p:cNvSpPr/>
          <p:nvPr/>
        </p:nvSpPr>
        <p:spPr bwMode="auto">
          <a:xfrm>
            <a:off x="7552519" y="2303459"/>
            <a:ext cx="1487035" cy="320538"/>
          </a:xfrm>
          <a:prstGeom prst="rect">
            <a:avLst/>
          </a:prstGeom>
          <a:solidFill>
            <a:srgbClr val="92D05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B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:Digital Collection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21B6690-3E70-BE4A-BF0B-0F3D271EE8F4}"/>
              </a:ext>
            </a:extLst>
          </p:cNvPr>
          <p:cNvSpPr/>
          <p:nvPr/>
        </p:nvSpPr>
        <p:spPr bwMode="auto">
          <a:xfrm>
            <a:off x="7552519" y="2636641"/>
            <a:ext cx="1487035" cy="320538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Obj:Person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5EC03C1-59C9-7740-8517-0463F01B1BF3}"/>
              </a:ext>
            </a:extLst>
          </p:cNvPr>
          <p:cNvSpPr/>
          <p:nvPr/>
        </p:nvSpPr>
        <p:spPr bwMode="auto">
          <a:xfrm>
            <a:off x="7552519" y="2960396"/>
            <a:ext cx="1487035" cy="320538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B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Obj:Letter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456B1F4-6E84-E04F-AFC3-F7B8450A9A89}"/>
              </a:ext>
            </a:extLst>
          </p:cNvPr>
          <p:cNvSpPr/>
          <p:nvPr/>
        </p:nvSpPr>
        <p:spPr bwMode="auto">
          <a:xfrm>
            <a:off x="7554376" y="3271507"/>
            <a:ext cx="1487035" cy="320538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C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Obj:Picture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0F9ABAC-EAF4-634A-A92E-C555E08EA2E7}"/>
              </a:ext>
            </a:extLst>
          </p:cNvPr>
          <p:cNvSpPr/>
          <p:nvPr/>
        </p:nvSpPr>
        <p:spPr bwMode="auto">
          <a:xfrm>
            <a:off x="7560839" y="3898674"/>
            <a:ext cx="1487035" cy="320538"/>
          </a:xfrm>
          <a:prstGeom prst="rect">
            <a:avLst/>
          </a:prstGeom>
          <a:solidFill>
            <a:srgbClr val="92D05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C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:Digital Collection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059FA56-3A4E-EC48-80B5-EB1586E6772B}"/>
              </a:ext>
            </a:extLst>
          </p:cNvPr>
          <p:cNvSpPr/>
          <p:nvPr/>
        </p:nvSpPr>
        <p:spPr bwMode="auto">
          <a:xfrm>
            <a:off x="7560839" y="4231856"/>
            <a:ext cx="1487035" cy="320538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Obj:Person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3B7498C-286B-CD42-A421-95290996B380}"/>
              </a:ext>
            </a:extLst>
          </p:cNvPr>
          <p:cNvSpPr/>
          <p:nvPr/>
        </p:nvSpPr>
        <p:spPr bwMode="auto">
          <a:xfrm>
            <a:off x="7560839" y="4555611"/>
            <a:ext cx="1487035" cy="320538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B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Obj:Event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B90A66C-0983-F044-8F0D-09CDFA183BBA}"/>
              </a:ext>
            </a:extLst>
          </p:cNvPr>
          <p:cNvSpPr/>
          <p:nvPr/>
        </p:nvSpPr>
        <p:spPr bwMode="auto">
          <a:xfrm>
            <a:off x="7553269" y="4866722"/>
            <a:ext cx="1487035" cy="320538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C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Obj:Anything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Arrow: Right 39">
            <a:extLst>
              <a:ext uri="{FF2B5EF4-FFF2-40B4-BE49-F238E27FC236}">
                <a16:creationId xmlns:a16="http://schemas.microsoft.com/office/drawing/2014/main" id="{1AC2AA00-C335-8F46-A58B-020112A1A256}"/>
              </a:ext>
            </a:extLst>
          </p:cNvPr>
          <p:cNvSpPr/>
          <p:nvPr/>
        </p:nvSpPr>
        <p:spPr bwMode="auto">
          <a:xfrm rot="20792674">
            <a:off x="6786105" y="1373571"/>
            <a:ext cx="631017" cy="504056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7" name="Arrow: Right 40">
            <a:extLst>
              <a:ext uri="{FF2B5EF4-FFF2-40B4-BE49-F238E27FC236}">
                <a16:creationId xmlns:a16="http://schemas.microsoft.com/office/drawing/2014/main" id="{C3517E1E-D4E9-E343-8A83-8A19EF858173}"/>
              </a:ext>
            </a:extLst>
          </p:cNvPr>
          <p:cNvSpPr/>
          <p:nvPr/>
        </p:nvSpPr>
        <p:spPr bwMode="auto">
          <a:xfrm>
            <a:off x="6786104" y="2698045"/>
            <a:ext cx="631017" cy="504056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8" name="Arrow: Right 41">
            <a:extLst>
              <a:ext uri="{FF2B5EF4-FFF2-40B4-BE49-F238E27FC236}">
                <a16:creationId xmlns:a16="http://schemas.microsoft.com/office/drawing/2014/main" id="{25860E35-32AC-1245-A3CE-438E5307E9D6}"/>
              </a:ext>
            </a:extLst>
          </p:cNvPr>
          <p:cNvSpPr/>
          <p:nvPr/>
        </p:nvSpPr>
        <p:spPr bwMode="auto">
          <a:xfrm rot="1545334">
            <a:off x="6736121" y="3976313"/>
            <a:ext cx="631017" cy="504056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2EBC7F8-A8A5-1B44-B6E9-4F877E81E17C}"/>
              </a:ext>
            </a:extLst>
          </p:cNvPr>
          <p:cNvSpPr/>
          <p:nvPr/>
        </p:nvSpPr>
        <p:spPr bwMode="auto">
          <a:xfrm>
            <a:off x="4872047" y="703762"/>
            <a:ext cx="1990042" cy="360413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Schema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98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7">
            <a:extLst>
              <a:ext uri="{FF2B5EF4-FFF2-40B4-BE49-F238E27FC236}">
                <a16:creationId xmlns:a16="http://schemas.microsoft.com/office/drawing/2014/main" id="{8235BDD7-97AA-3A43-B863-ECCDDA4FE0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27661" y="98532"/>
            <a:ext cx="8229600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/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Schema Definition </a:t>
            </a:r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Attribute</a:t>
            </a:r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 - </a:t>
            </a:r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compatibility</a:t>
            </a:r>
            <a:endParaRPr lang="it-IT" altLang="en-US" sz="3333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1F07C5-8361-2040-A7E6-5AD7F4E0ADA9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Source / Copyright: Her-</a:t>
            </a:r>
            <a:r>
              <a:rPr lang="en-US" sz="1500" dirty="0" err="1">
                <a:solidFill>
                  <a:srgbClr val="3D527F"/>
                </a:solidFill>
              </a:rPr>
              <a:t>Mész</a:t>
            </a:r>
            <a:r>
              <a:rPr lang="en-US" sz="1500" dirty="0">
                <a:solidFill>
                  <a:srgbClr val="3D527F"/>
                </a:solidFill>
              </a:rPr>
              <a:t> Soft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07CC6E-D564-3840-A0D0-EFE9F4D7C8E9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17EFA-952C-EB42-85C4-B20855158D12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67C1E-5693-B741-B93A-8B12A8B8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1" y="703762"/>
            <a:ext cx="8991600" cy="4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99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7">
            <a:extLst>
              <a:ext uri="{FF2B5EF4-FFF2-40B4-BE49-F238E27FC236}">
                <a16:creationId xmlns:a16="http://schemas.microsoft.com/office/drawing/2014/main" id="{8235BDD7-97AA-3A43-B863-ECCDDA4FE0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90887" y="-58970"/>
            <a:ext cx="8229600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/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MARC21 000 – Record </a:t>
            </a:r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Heading</a:t>
            </a:r>
            <a:endParaRPr lang="it-IT" altLang="en-US" sz="3333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1F07C5-8361-2040-A7E6-5AD7F4E0ADA9}"/>
              </a:ext>
            </a:extLst>
          </p:cNvPr>
          <p:cNvSpPr/>
          <p:nvPr/>
        </p:nvSpPr>
        <p:spPr>
          <a:xfrm>
            <a:off x="3162334" y="5207000"/>
            <a:ext cx="593380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Source / Copyright: Her-</a:t>
            </a:r>
            <a:r>
              <a:rPr lang="en-US" sz="1500" dirty="0" err="1">
                <a:solidFill>
                  <a:srgbClr val="3D527F"/>
                </a:solidFill>
              </a:rPr>
              <a:t>Mész</a:t>
            </a:r>
            <a:r>
              <a:rPr lang="en-US" sz="1500" dirty="0">
                <a:solidFill>
                  <a:srgbClr val="3D527F"/>
                </a:solidFill>
              </a:rPr>
              <a:t> Soft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07CC6E-D564-3840-A0D0-EFE9F4D7C8E9}"/>
              </a:ext>
            </a:extLst>
          </p:cNvPr>
          <p:cNvSpPr/>
          <p:nvPr/>
        </p:nvSpPr>
        <p:spPr>
          <a:xfrm>
            <a:off x="2245487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17EFA-952C-EB42-85C4-B20855158D12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0D191A1-7019-324C-AFCE-DCC89E50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141" y="546260"/>
            <a:ext cx="9523141" cy="47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91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7">
            <a:extLst>
              <a:ext uri="{FF2B5EF4-FFF2-40B4-BE49-F238E27FC236}">
                <a16:creationId xmlns:a16="http://schemas.microsoft.com/office/drawing/2014/main" id="{8235BDD7-97AA-3A43-B863-ECCDDA4FE0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016339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/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MARC21 008 – Data </a:t>
            </a:r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Elements</a:t>
            </a:r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 With </a:t>
            </a:r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Fix</a:t>
            </a:r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Length</a:t>
            </a:r>
            <a:endParaRPr lang="it-IT" altLang="en-US" sz="3333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1F07C5-8361-2040-A7E6-5AD7F4E0ADA9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Source / Copyright: Her-</a:t>
            </a:r>
            <a:r>
              <a:rPr lang="en-US" sz="1500" dirty="0" err="1">
                <a:solidFill>
                  <a:srgbClr val="3D527F"/>
                </a:solidFill>
              </a:rPr>
              <a:t>Mész</a:t>
            </a:r>
            <a:r>
              <a:rPr lang="en-US" sz="1500" dirty="0">
                <a:solidFill>
                  <a:srgbClr val="3D527F"/>
                </a:solidFill>
              </a:rPr>
              <a:t> Soft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07CC6E-D564-3840-A0D0-EFE9F4D7C8E9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17EFA-952C-EB42-85C4-B20855158D12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C47C329-9B0E-CE45-A44F-1E787C24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763"/>
            <a:ext cx="9144000" cy="4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7" name="Picture 6" descr="A dolgozás helye a k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7" y="-375920"/>
            <a:ext cx="4451081" cy="5674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98498" y="730266"/>
            <a:ext cx="41148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dirty="0">
                <a:solidFill>
                  <a:srgbClr val="0070C0"/>
                </a:solidFill>
              </a:rPr>
              <a:t>Revolution of </a:t>
            </a:r>
            <a:r>
              <a:rPr lang="en-US" sz="7200" dirty="0">
                <a:solidFill>
                  <a:srgbClr val="0070C0"/>
                </a:solidFill>
              </a:rPr>
              <a:t>ACCESS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0060" y="3206057"/>
            <a:ext cx="3142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153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7">
            <a:extLst>
              <a:ext uri="{FF2B5EF4-FFF2-40B4-BE49-F238E27FC236}">
                <a16:creationId xmlns:a16="http://schemas.microsoft.com/office/drawing/2014/main" id="{8235BDD7-97AA-3A43-B863-ECCDDA4FE0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256448"/>
            <a:ext cx="9016339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/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Artificial</a:t>
            </a:r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 intelligence – face </a:t>
            </a:r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recognition</a:t>
            </a:r>
            <a:endParaRPr lang="it-IT" altLang="en-US" sz="3333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1F07C5-8361-2040-A7E6-5AD7F4E0ADA9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Source / copyright: Her-</a:t>
            </a:r>
            <a:r>
              <a:rPr lang="en-US" sz="1500" dirty="0" err="1">
                <a:solidFill>
                  <a:srgbClr val="3D527F"/>
                </a:solidFill>
              </a:rPr>
              <a:t>Mész</a:t>
            </a:r>
            <a:r>
              <a:rPr lang="en-US" sz="1500" dirty="0">
                <a:solidFill>
                  <a:srgbClr val="3D527F"/>
                </a:solidFill>
              </a:rPr>
              <a:t> Soft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07CC6E-D564-3840-A0D0-EFE9F4D7C8E9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17EFA-952C-EB42-85C4-B20855158D12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136C5-BA81-ED40-B96C-6998E18D8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987"/>
            <a:ext cx="9144000" cy="4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97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7">
            <a:extLst>
              <a:ext uri="{FF2B5EF4-FFF2-40B4-BE49-F238E27FC236}">
                <a16:creationId xmlns:a16="http://schemas.microsoft.com/office/drawing/2014/main" id="{8235BDD7-97AA-3A43-B863-ECCDDA4FE0C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256448"/>
            <a:ext cx="9016339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A19689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algn="ctr"/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Teaching</a:t>
            </a:r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 the machine – </a:t>
            </a:r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adding</a:t>
            </a:r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 a </a:t>
            </a:r>
            <a:r>
              <a:rPr lang="it-IT" altLang="en-US" sz="3333" b="1" dirty="0" err="1">
                <a:solidFill>
                  <a:srgbClr val="0070C0"/>
                </a:solidFill>
                <a:latin typeface="+mj-lt"/>
              </a:rPr>
              <a:t>name</a:t>
            </a:r>
            <a:r>
              <a:rPr lang="it-IT" altLang="en-US" sz="3333" b="1" dirty="0">
                <a:solidFill>
                  <a:srgbClr val="0070C0"/>
                </a:solidFill>
                <a:latin typeface="+mj-lt"/>
              </a:rPr>
              <a:t> / ID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1F07C5-8361-2040-A7E6-5AD7F4E0ADA9}"/>
              </a:ext>
            </a:extLst>
          </p:cNvPr>
          <p:cNvSpPr/>
          <p:nvPr/>
        </p:nvSpPr>
        <p:spPr>
          <a:xfrm>
            <a:off x="3468258" y="5207000"/>
            <a:ext cx="5675741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>
                <a:solidFill>
                  <a:srgbClr val="3D527F"/>
                </a:solidFill>
              </a:rPr>
              <a:t>                                     			Source / copyright: Her-</a:t>
            </a:r>
            <a:r>
              <a:rPr lang="en-US" sz="1500" dirty="0" err="1">
                <a:solidFill>
                  <a:srgbClr val="3D527F"/>
                </a:solidFill>
              </a:rPr>
              <a:t>Mész</a:t>
            </a:r>
            <a:r>
              <a:rPr lang="en-US" sz="1500" dirty="0">
                <a:solidFill>
                  <a:srgbClr val="3D527F"/>
                </a:solidFill>
              </a:rPr>
              <a:t> Soft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07CC6E-D564-3840-A0D0-EFE9F4D7C8E9}"/>
              </a:ext>
            </a:extLst>
          </p:cNvPr>
          <p:cNvSpPr/>
          <p:nvPr/>
        </p:nvSpPr>
        <p:spPr>
          <a:xfrm>
            <a:off x="2551411" y="5207000"/>
            <a:ext cx="91684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 dirty="0">
              <a:solidFill>
                <a:srgbClr val="3D527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17EFA-952C-EB42-85C4-B20855158D12}"/>
              </a:ext>
            </a:extLst>
          </p:cNvPr>
          <p:cNvSpPr/>
          <p:nvPr/>
        </p:nvSpPr>
        <p:spPr>
          <a:xfrm>
            <a:off x="0" y="5207000"/>
            <a:ext cx="2551411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solidFill>
                <a:srgbClr val="3D527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89627-CF66-3043-9909-35CF2C743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832"/>
            <a:ext cx="9144000" cy="4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61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08C32C-8624-BE48-A18A-6A669D490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"/>
            <a:ext cx="9144000" cy="2834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804E11-DEB8-DC46-82E0-44726F55A20D}"/>
              </a:ext>
            </a:extLst>
          </p:cNvPr>
          <p:cNvSpPr txBox="1"/>
          <p:nvPr/>
        </p:nvSpPr>
        <p:spPr>
          <a:xfrm>
            <a:off x="2" y="0"/>
            <a:ext cx="91440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en-US" sz="3333" b="1" dirty="0">
                <a:solidFill>
                  <a:srgbClr val="0070C0"/>
                </a:solidFill>
              </a:rPr>
              <a:t>Arctic World Archive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0D5292-C5E9-6E4C-B8C1-4C0D83D8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10" y="2570480"/>
            <a:ext cx="4402810" cy="3162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CA233C-470A-A648-81D2-1D7B9CF8B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997" y="2570480"/>
            <a:ext cx="4827003" cy="3710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975378-4C54-D544-BFEF-61F07FEEE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980" y="57150"/>
            <a:ext cx="12954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2" name="Picture 1" descr="13610209745_317e083870_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3" y="0"/>
            <a:ext cx="9309576" cy="54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2" name="Picture 1" descr="13610568714_d062a34bf7_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" y="457200"/>
            <a:ext cx="9055575" cy="5186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804E11-DEB8-DC46-82E0-44726F55A20D}"/>
              </a:ext>
            </a:extLst>
          </p:cNvPr>
          <p:cNvSpPr txBox="1"/>
          <p:nvPr/>
        </p:nvSpPr>
        <p:spPr>
          <a:xfrm>
            <a:off x="2" y="0"/>
            <a:ext cx="91440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en-US" sz="3333" b="1" dirty="0">
                <a:solidFill>
                  <a:srgbClr val="0070C0"/>
                </a:solidFill>
              </a:rPr>
              <a:t>Managing Digital Preservation</a:t>
            </a:r>
          </a:p>
        </p:txBody>
      </p:sp>
    </p:spTree>
    <p:extLst>
      <p:ext uri="{BB962C8B-B14F-4D97-AF65-F5344CB8AC3E}">
        <p14:creationId xmlns:p14="http://schemas.microsoft.com/office/powerpoint/2010/main" val="255413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6999"/>
            <a:ext cx="5896490" cy="900059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3D527F"/>
                </a:solidFill>
              </a:rPr>
              <a:t>Source: web</a:t>
            </a: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804E11-DEB8-DC46-82E0-44726F55A20D}"/>
              </a:ext>
            </a:extLst>
          </p:cNvPr>
          <p:cNvSpPr txBox="1"/>
          <p:nvPr/>
        </p:nvSpPr>
        <p:spPr>
          <a:xfrm>
            <a:off x="-22413" y="0"/>
            <a:ext cx="91440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en-US" sz="3333" b="1" dirty="0">
                <a:solidFill>
                  <a:srgbClr val="0070C0"/>
                </a:solidFill>
              </a:rPr>
              <a:t>Central Data Archive Slovakia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54630-EA98-C649-A6DE-FF07410B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87" y="605230"/>
            <a:ext cx="6939281" cy="48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6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6" name="Picture 5" descr="stool1_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04" y="328840"/>
            <a:ext cx="5129618" cy="44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2" name="Picture 1" descr="HvadErDigitalBevaring_DigitalBeva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7057834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598" y="5345667"/>
            <a:ext cx="88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94" y="272144"/>
            <a:ext cx="3207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If you want to save it,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share it!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6884" y="2442937"/>
            <a:ext cx="32071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Classified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Identified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Authenticated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Reliable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710" y="2628417"/>
            <a:ext cx="32071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Transparent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Shared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Available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37501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pic>
        <p:nvPicPr>
          <p:cNvPr id="2" name="Picture 1" descr="digital_preservation_11783802_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3" y="0"/>
            <a:ext cx="9356913" cy="520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7510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3B749B"/>
                </a:solidFill>
              </a:rPr>
              <a:t>www.oszk.hu</a:t>
            </a:r>
            <a:r>
              <a:rPr lang="en-US" sz="2400" dirty="0">
                <a:solidFill>
                  <a:srgbClr val="3B749B"/>
                </a:solidFill>
              </a:rPr>
              <a:t> , </a:t>
            </a:r>
            <a:r>
              <a:rPr lang="en-US" sz="2400" dirty="0" err="1">
                <a:solidFill>
                  <a:srgbClr val="3B749B"/>
                </a:solidFill>
              </a:rPr>
              <a:t>lendvay.miklos@oszk.hu</a:t>
            </a:r>
            <a:endParaRPr lang="en-US" sz="2400" dirty="0">
              <a:solidFill>
                <a:srgbClr val="3B749B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102523">
            <a:off x="1767530" y="2346540"/>
            <a:ext cx="6010593" cy="1138773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hu-HU" sz="3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Future of Libraries is Open, and It </a:t>
            </a:r>
            <a:r>
              <a:rPr lang="hu-HU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hu-HU" sz="3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 </a:t>
            </a:r>
            <a:r>
              <a:rPr lang="hu-HU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</a:t>
            </a:r>
            <a:r>
              <a:rPr lang="hu-HU" sz="3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 </a:t>
            </a:r>
            <a:r>
              <a:rPr lang="hu-HU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hu-HU" sz="3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</a:t>
            </a:r>
            <a:r>
              <a:rPr lang="hu-HU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</a:t>
            </a:r>
            <a:r>
              <a:rPr lang="hu-HU" sz="3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s!</a:t>
            </a:r>
          </a:p>
        </p:txBody>
      </p:sp>
    </p:spTree>
    <p:extLst>
      <p:ext uri="{BB962C8B-B14F-4D97-AF65-F5344CB8AC3E}">
        <p14:creationId xmlns:p14="http://schemas.microsoft.com/office/powerpoint/2010/main" val="36814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4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16CD4-E864-FF48-A36A-7DF87CB90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80" y="75748"/>
            <a:ext cx="5151120" cy="50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2" name="Picture 1" descr="2016_04_11_STM_Tech_Trends_Outlook_202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1"/>
            <a:ext cx="9144000" cy="53871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90BD41-7826-AC4F-BAE1-F56CF8FEC47F}"/>
              </a:ext>
            </a:extLst>
          </p:cNvPr>
          <p:cNvSpPr txBox="1"/>
          <p:nvPr/>
        </p:nvSpPr>
        <p:spPr>
          <a:xfrm>
            <a:off x="2147293" y="1211044"/>
            <a:ext cx="26402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Information</a:t>
            </a:r>
            <a:r>
              <a:rPr lang="hu-HU" b="1" dirty="0"/>
              <a:t> </a:t>
            </a:r>
            <a:r>
              <a:rPr lang="hu-HU" b="1" dirty="0" err="1"/>
              <a:t>structure</a:t>
            </a:r>
            <a:r>
              <a:rPr lang="hu-HU" b="1" dirty="0"/>
              <a:t> </a:t>
            </a:r>
          </a:p>
          <a:p>
            <a:pPr algn="ctr"/>
            <a:r>
              <a:rPr lang="hu-HU" b="1" dirty="0"/>
              <a:t>and </a:t>
            </a:r>
            <a:r>
              <a:rPr lang="hu-HU" b="1" dirty="0" err="1"/>
              <a:t>contextualisation</a:t>
            </a:r>
            <a:endParaRPr lang="hu-H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8C04B-E4CA-144E-98B0-ECAE6C160121}"/>
              </a:ext>
            </a:extLst>
          </p:cNvPr>
          <p:cNvSpPr txBox="1"/>
          <p:nvPr/>
        </p:nvSpPr>
        <p:spPr>
          <a:xfrm>
            <a:off x="2697402" y="3370605"/>
            <a:ext cx="26402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Automated</a:t>
            </a:r>
            <a:r>
              <a:rPr lang="hu-HU" b="1" dirty="0"/>
              <a:t> </a:t>
            </a:r>
            <a:r>
              <a:rPr lang="hu-HU" b="1" dirty="0" err="1"/>
              <a:t>knowledge</a:t>
            </a:r>
            <a:r>
              <a:rPr lang="hu-HU" b="1" dirty="0"/>
              <a:t> </a:t>
            </a:r>
            <a:r>
              <a:rPr lang="hu-HU" b="1" dirty="0" err="1"/>
              <a:t>creation</a:t>
            </a:r>
            <a:endParaRPr lang="hu-H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0A95D4-7157-1244-A8FF-A63F9D9C2228}"/>
              </a:ext>
            </a:extLst>
          </p:cNvPr>
          <p:cNvSpPr txBox="1"/>
          <p:nvPr/>
        </p:nvSpPr>
        <p:spPr>
          <a:xfrm>
            <a:off x="5633385" y="3965637"/>
            <a:ext cx="26402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Boost</a:t>
            </a:r>
            <a:r>
              <a:rPr lang="hu-HU" b="1" dirty="0"/>
              <a:t> in </a:t>
            </a:r>
          </a:p>
          <a:p>
            <a:pPr algn="ctr"/>
            <a:r>
              <a:rPr lang="hu-HU" b="1" dirty="0" err="1"/>
              <a:t>artificial</a:t>
            </a:r>
            <a:r>
              <a:rPr lang="hu-HU" b="1" dirty="0"/>
              <a:t> </a:t>
            </a:r>
            <a:r>
              <a:rPr lang="hu-HU" b="1" dirty="0" err="1"/>
              <a:t>intelligence</a:t>
            </a:r>
            <a:endParaRPr lang="hu-H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CB752-28BE-F04E-AB86-1EABEE4540BA}"/>
              </a:ext>
            </a:extLst>
          </p:cNvPr>
          <p:cNvSpPr txBox="1"/>
          <p:nvPr/>
        </p:nvSpPr>
        <p:spPr>
          <a:xfrm>
            <a:off x="6044546" y="1534210"/>
            <a:ext cx="26402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New relations </a:t>
            </a:r>
          </a:p>
          <a:p>
            <a:pPr algn="ctr"/>
            <a:r>
              <a:rPr lang="hu-HU" b="1" dirty="0" err="1"/>
              <a:t>via</a:t>
            </a:r>
            <a:r>
              <a:rPr lang="hu-HU" b="1" dirty="0"/>
              <a:t> </a:t>
            </a:r>
            <a:r>
              <a:rPr lang="hu-HU" b="1" dirty="0" err="1"/>
              <a:t>social</a:t>
            </a:r>
            <a:r>
              <a:rPr lang="hu-HU" b="1" dirty="0"/>
              <a:t> </a:t>
            </a:r>
            <a:r>
              <a:rPr lang="hu-HU" b="1" dirty="0" err="1"/>
              <a:t>networks</a:t>
            </a:r>
            <a:endParaRPr lang="hu-H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326D5-4BE1-FF44-AF48-A9133DA2972C}"/>
              </a:ext>
            </a:extLst>
          </p:cNvPr>
          <p:cNvSpPr txBox="1"/>
          <p:nvPr/>
        </p:nvSpPr>
        <p:spPr>
          <a:xfrm>
            <a:off x="57110" y="712932"/>
            <a:ext cx="26402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Dynamic</a:t>
            </a:r>
            <a:r>
              <a:rPr lang="hu-HU" b="1" dirty="0"/>
              <a:t> </a:t>
            </a:r>
            <a:r>
              <a:rPr lang="hu-HU" b="1" dirty="0" err="1"/>
              <a:t>publishing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028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pt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4768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2413" y="5207000"/>
            <a:ext cx="2169706" cy="50800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7293" y="5207000"/>
            <a:ext cx="1100218" cy="50800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7512" y="5207000"/>
            <a:ext cx="5896490" cy="50800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0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*xhBXGvGwX3Y-wv20rQIr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49857"/>
            <a:ext cx="9144000" cy="47528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2413" y="5297177"/>
            <a:ext cx="2169706" cy="417823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297177"/>
            <a:ext cx="1100218" cy="417823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297178"/>
            <a:ext cx="5896490" cy="417822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555" y="62273"/>
            <a:ext cx="8100514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0" b="1" dirty="0" err="1">
                <a:solidFill>
                  <a:srgbClr val="0070C0"/>
                </a:solidFill>
              </a:rPr>
              <a:t>Microservices</a:t>
            </a:r>
            <a:r>
              <a:rPr lang="en-US" sz="3330" b="1" dirty="0">
                <a:solidFill>
                  <a:srgbClr val="0070C0"/>
                </a:solidFill>
              </a:rPr>
              <a:t>, modularity, flexibility</a:t>
            </a:r>
          </a:p>
        </p:txBody>
      </p:sp>
    </p:spTree>
    <p:extLst>
      <p:ext uri="{BB962C8B-B14F-4D97-AF65-F5344CB8AC3E}">
        <p14:creationId xmlns:p14="http://schemas.microsoft.com/office/powerpoint/2010/main" val="35727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1B0B8F-12EB-334E-BDE2-1F7185F06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27" y="538394"/>
            <a:ext cx="9144000" cy="49649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2413" y="5374640"/>
            <a:ext cx="2169706" cy="340360"/>
          </a:xfrm>
          <a:prstGeom prst="rect">
            <a:avLst/>
          </a:prstGeom>
          <a:solidFill>
            <a:srgbClr val="3B749B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293" y="5374640"/>
            <a:ext cx="1100218" cy="340360"/>
          </a:xfrm>
          <a:prstGeom prst="rect">
            <a:avLst/>
          </a:prstGeom>
          <a:solidFill>
            <a:srgbClr val="36B6D7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7512" y="5374640"/>
            <a:ext cx="5896490" cy="340360"/>
          </a:xfrm>
          <a:prstGeom prst="rect">
            <a:avLst/>
          </a:prstGeom>
          <a:solidFill>
            <a:srgbClr val="8DE7FB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3D527F"/>
                </a:solidFill>
              </a:rPr>
              <a:t>                                                 Source: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32080" y="62273"/>
            <a:ext cx="9497507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0" b="1" dirty="0">
                <a:solidFill>
                  <a:srgbClr val="0070C0"/>
                </a:solidFill>
              </a:rPr>
              <a:t>Growth of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BAC82-CB7E-004E-8C91-BE812AEF78E0}"/>
              </a:ext>
            </a:extLst>
          </p:cNvPr>
          <p:cNvSpPr txBox="1"/>
          <p:nvPr/>
        </p:nvSpPr>
        <p:spPr>
          <a:xfrm>
            <a:off x="1062440" y="832118"/>
            <a:ext cx="595788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b="1" dirty="0">
                <a:solidFill>
                  <a:srgbClr val="0070C0"/>
                </a:solidFill>
              </a:rPr>
              <a:t>Unstructured</a:t>
            </a:r>
            <a:endParaRPr lang="hu-HU" sz="7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418DD-43B7-4A4C-9B48-7243DEF4CBAC}"/>
              </a:ext>
            </a:extLst>
          </p:cNvPr>
          <p:cNvSpPr txBox="1"/>
          <p:nvPr/>
        </p:nvSpPr>
        <p:spPr>
          <a:xfrm>
            <a:off x="1062440" y="2995263"/>
            <a:ext cx="8291437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700" b="1" dirty="0">
                <a:solidFill>
                  <a:srgbClr val="0070C0"/>
                </a:solidFill>
              </a:rPr>
              <a:t>Machine Generated</a:t>
            </a:r>
            <a:endParaRPr lang="hu-HU" sz="7700" dirty="0"/>
          </a:p>
        </p:txBody>
      </p:sp>
    </p:spTree>
    <p:extLst>
      <p:ext uri="{BB962C8B-B14F-4D97-AF65-F5344CB8AC3E}">
        <p14:creationId xmlns:p14="http://schemas.microsoft.com/office/powerpoint/2010/main" val="6545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1e867eb-0ccf-46b3-a8be-678a344b5681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1271E37140C24AB06A56ABFA292675" ma:contentTypeVersion="60" ma:contentTypeDescription="Create a new document." ma:contentTypeScope="" ma:versionID="7ab3d4461d7ca32692cbeb699add8458">
  <xsd:schema xmlns:xsd="http://www.w3.org/2001/XMLSchema" xmlns:xs="http://www.w3.org/2001/XMLSchema" xmlns:p="http://schemas.microsoft.com/office/2006/metadata/properties" xmlns:ns2="6b67d80f-331f-4b51-b18e-81b8c101c29d" targetNamespace="http://schemas.microsoft.com/office/2006/metadata/properties" ma:root="true" ma:fieldsID="35e3ed17fab1f357347eb43be17fcb1a" ns2:_="">
    <xsd:import namespace="6b67d80f-331f-4b51-b18e-81b8c101c2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7d80f-331f-4b51-b18e-81b8c101c2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3ADF13-55D1-45D1-AE6E-C34445ACEE5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7A6131B0-DA74-4E6D-A960-4E279EA32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7d80f-331f-4b51-b18e-81b8c101c2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FDAEBE-7587-42B4-A47C-37298049B70F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b67d80f-331f-4b51-b18e-81b8c101c29d"/>
  </ds:schemaRefs>
</ds:datastoreItem>
</file>

<file path=customXml/itemProps4.xml><?xml version="1.0" encoding="utf-8"?>
<ds:datastoreItem xmlns:ds="http://schemas.openxmlformats.org/officeDocument/2006/customXml" ds:itemID="{403060BA-8752-4AD0-B6A8-C4C6BE12A8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12131</TotalTime>
  <Words>988</Words>
  <Application>Microsoft Macintosh PowerPoint</Application>
  <PresentationFormat>On-screen Show (16:10)</PresentationFormat>
  <Paragraphs>346</Paragraphs>
  <Slides>48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ＭＳ Ｐゴシック</vt:lpstr>
      <vt:lpstr>ＭＳ Ｐゴシック</vt:lpstr>
      <vt:lpstr>Arial</vt:lpstr>
      <vt:lpstr>Calibri</vt:lpstr>
      <vt:lpstr>Cambria</vt:lpstr>
      <vt:lpstr>Mangal</vt:lpstr>
      <vt:lpstr>Tahoma</vt:lpstr>
      <vt:lpstr>Times New Roman</vt:lpstr>
      <vt:lpstr>Wingdings</vt:lpstr>
      <vt:lpstr>Office Theme</vt:lpstr>
      <vt:lpstr>PBrush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conversion process from any format to RDF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Properties</vt:lpstr>
      <vt:lpstr>Data Grouped According Content</vt:lpstr>
      <vt:lpstr>Special Collections And Knowledge Representations</vt:lpstr>
      <vt:lpstr>Schema Definition Attribute - compatibility</vt:lpstr>
      <vt:lpstr>MARC21 000 – Record Heading</vt:lpstr>
      <vt:lpstr>MARC21 008 – Data Elements With Fix Length</vt:lpstr>
      <vt:lpstr>Artificial intelligence – face recognition</vt:lpstr>
      <vt:lpstr>Teaching the machine – adding a name / 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Blake,Clint</dc:creator>
  <cp:lastModifiedBy>Lendvay Miklós</cp:lastModifiedBy>
  <cp:revision>328</cp:revision>
  <dcterms:created xsi:type="dcterms:W3CDTF">2015-04-17T19:58:50Z</dcterms:created>
  <dcterms:modified xsi:type="dcterms:W3CDTF">2018-06-25T08:03:29Z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0x0101003C1271E37140C24AB06A56ABFA292675</vt:lpwstr>
  </property>
  <property fmtid="{D5CDD505-2E9C-101B-9397-08002B2CF9AE}" pid="3" name="_AdHocReviewCycleID">
    <vt:i4>-289264427</vt:i4>
  </property>
  <property fmtid="{D5CDD505-2E9C-101B-9397-08002B2CF9AE}" pid="4" name="_NewReviewCycle">
    <vt:lpwstr/>
  </property>
  <property fmtid="{D5CDD505-2E9C-101B-9397-08002B2CF9AE}" pid="5" name="_EmailSubject">
    <vt:lpwstr>IFLA - Membership session - Ideas for our session</vt:lpwstr>
  </property>
  <property fmtid="{D5CDD505-2E9C-101B-9397-08002B2CF9AE}" pid="6" name="_AuthorEmail">
    <vt:lpwstr>julie.seuront@oclc.org</vt:lpwstr>
  </property>
  <property fmtid="{D5CDD505-2E9C-101B-9397-08002B2CF9AE}" pid="7" name="_AuthorEmailDisplayName">
    <vt:lpwstr>Seuront,Julie</vt:lpwstr>
  </property>
</Properties>
</file>