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87" r:id="rId2"/>
    <p:sldId id="307" r:id="rId3"/>
    <p:sldId id="316" r:id="rId4"/>
    <p:sldId id="317" r:id="rId5"/>
    <p:sldId id="314" r:id="rId6"/>
    <p:sldId id="310" r:id="rId7"/>
    <p:sldId id="315" r:id="rId8"/>
    <p:sldId id="309" r:id="rId9"/>
    <p:sldId id="311" r:id="rId10"/>
    <p:sldId id="312" r:id="rId11"/>
    <p:sldId id="308" r:id="rId12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EBCC"/>
    <a:srgbClr val="BFBFBF"/>
    <a:srgbClr val="1F1F1F"/>
    <a:srgbClr val="111111"/>
    <a:srgbClr val="1C1C1C"/>
    <a:srgbClr val="000000"/>
    <a:srgbClr val="040404"/>
    <a:srgbClr val="0D0D0D"/>
    <a:srgbClr val="48B793"/>
    <a:srgbClr val="0296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408" autoAdjust="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360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77" d="100"/>
          <a:sy n="77" d="100"/>
        </p:scale>
        <p:origin x="347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handoutMaster" Target="handoutMasters/handout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22" Type="http://schemas.microsoft.com/office/2015/10/relationships/revisionInfo" Target="revisionInfo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CA1BF5-B451-B84D-9AED-36F5013ADE52}" type="datetimeFigureOut">
              <a:rPr lang="es-ES_tradnl" smtClean="0"/>
              <a:t>25/6/18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0F595F-48C0-AD40-9BB3-C74DE28252DA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5135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945C9B-D21A-864B-83FA-8D6676630ADD}" type="datetimeFigureOut">
              <a:rPr lang="es-ES_tradnl" smtClean="0"/>
              <a:t>25/6/18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9348D6-79BD-4043-BCB5-D63925F38504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61651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8E0B9-EFB1-714D-ADEA-1BC6E5FD112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827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5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6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7.tif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8.tiff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9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0.tiff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1.tiff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2.tiff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3.tif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tiff"/><Relationship Id="rId3" Type="http://schemas.openxmlformats.org/officeDocument/2006/relationships/image" Target="../media/image1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tiff"/><Relationship Id="rId3" Type="http://schemas.openxmlformats.org/officeDocument/2006/relationships/image" Target="../media/image15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6.tiff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16.tiff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7.tiff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17.tiff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8.tiff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18.tif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emf"/><Relationship Id="rId5" Type="http://schemas.openxmlformats.org/officeDocument/2006/relationships/image" Target="../media/image22.emf"/><Relationship Id="rId6" Type="http://schemas.openxmlformats.org/officeDocument/2006/relationships/image" Target="../media/image23.emf"/><Relationship Id="rId7" Type="http://schemas.openxmlformats.org/officeDocument/2006/relationships/image" Target="../media/image24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emf"/><Relationship Id="rId5" Type="http://schemas.openxmlformats.org/officeDocument/2006/relationships/image" Target="../media/image22.emf"/><Relationship Id="rId6" Type="http://schemas.openxmlformats.org/officeDocument/2006/relationships/image" Target="../media/image23.emf"/><Relationship Id="rId7" Type="http://schemas.openxmlformats.org/officeDocument/2006/relationships/image" Target="../media/image24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emf"/><Relationship Id="rId5" Type="http://schemas.openxmlformats.org/officeDocument/2006/relationships/image" Target="../media/image22.emf"/><Relationship Id="rId6" Type="http://schemas.openxmlformats.org/officeDocument/2006/relationships/image" Target="../media/image23.emf"/><Relationship Id="rId7" Type="http://schemas.openxmlformats.org/officeDocument/2006/relationships/image" Target="../media/image24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emf"/><Relationship Id="rId5" Type="http://schemas.openxmlformats.org/officeDocument/2006/relationships/image" Target="../media/image22.emf"/><Relationship Id="rId6" Type="http://schemas.openxmlformats.org/officeDocument/2006/relationships/image" Target="../media/image23.emf"/><Relationship Id="rId7" Type="http://schemas.openxmlformats.org/officeDocument/2006/relationships/image" Target="../media/image24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emf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jpe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6.jpe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tiff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8.jpe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9.jpe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0.tif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1.tiff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2.tiff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3.tiff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4.jpe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8FD24163-D146-4597-A2D9-F47CF6794FB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11111">
              <a:alpha val="9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cxnSp>
        <p:nvCxnSpPr>
          <p:cNvPr id="13" name="Conector recto 12"/>
          <p:cNvCxnSpPr/>
          <p:nvPr userDrawn="1"/>
        </p:nvCxnSpPr>
        <p:spPr>
          <a:xfrm>
            <a:off x="3464438" y="3934151"/>
            <a:ext cx="5270090" cy="0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 userDrawn="1"/>
        </p:nvCxnSpPr>
        <p:spPr>
          <a:xfrm>
            <a:off x="3464438" y="5664629"/>
            <a:ext cx="5270090" cy="0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Marcador de texto 5"/>
          <p:cNvSpPr>
            <a:spLocks noGrp="1"/>
          </p:cNvSpPr>
          <p:nvPr>
            <p:ph type="body" sz="quarter" idx="10" hasCustomPrompt="1"/>
          </p:nvPr>
        </p:nvSpPr>
        <p:spPr>
          <a:xfrm>
            <a:off x="3464438" y="3933825"/>
            <a:ext cx="5269987" cy="17303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4000">
                <a:solidFill>
                  <a:schemeClr val="bg1">
                    <a:lumMod val="75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  <a:lvl2pPr>
              <a:defRPr sz="360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>
              <a:defRPr sz="360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>
              <a:defRPr sz="360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>
              <a:defRPr sz="360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Enter presentation title</a:t>
            </a:r>
            <a:endParaRPr lang="es-ES_tradnl" dirty="0"/>
          </a:p>
        </p:txBody>
      </p:sp>
      <p:sp>
        <p:nvSpPr>
          <p:cNvPr id="15" name="Text Placeholder 14">
            <a:extLst>
              <a:ext uri="{FF2B5EF4-FFF2-40B4-BE49-F238E27FC236}">
                <a16:creationId xmlns="" xmlns:a16="http://schemas.microsoft.com/office/drawing/2014/main" id="{7875B8D4-636C-4C1B-9BA9-521A00216B7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00" y="6362700"/>
            <a:ext cx="6330950" cy="393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0296EF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Enter Presenter Name/Role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="" xmlns:a16="http://schemas.microsoft.com/office/drawing/2014/main" id="{973B6311-E062-4E66-814B-1D2361B2C0D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2950" y="6362700"/>
            <a:ext cx="6330950" cy="3937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>
                <a:solidFill>
                  <a:srgbClr val="48B793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Enter Location/Client/Date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6BC843B2-7C94-40EC-A8C5-CCD314671F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8" t="14695" r="22004" b="16840"/>
          <a:stretch/>
        </p:blipFill>
        <p:spPr>
          <a:xfrm>
            <a:off x="4479272" y="600073"/>
            <a:ext cx="3176306" cy="277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lide title left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378659" y="293688"/>
            <a:ext cx="11462045" cy="3727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rgbClr val="0498F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11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378659" y="1115099"/>
            <a:ext cx="4782277" cy="296095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40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3" hasCustomPrompt="1"/>
          </p:nvPr>
        </p:nvSpPr>
        <p:spPr>
          <a:xfrm>
            <a:off x="5641975" y="1100138"/>
            <a:ext cx="6199188" cy="486795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  <a:latin typeface="+mn-lt"/>
                <a:ea typeface="Open Sans" charset="0"/>
                <a:cs typeface="Open Sans" charset="0"/>
              </a:defRPr>
            </a:lvl2pPr>
            <a:lvl3pPr marL="91440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n-lt"/>
                <a:ea typeface="Open Sans" charset="0"/>
                <a:cs typeface="Open Sans" charset="0"/>
              </a:defRPr>
            </a:lvl3pPr>
            <a:lvl4pPr marL="137160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n-lt"/>
                <a:ea typeface="Open Sans" charset="0"/>
                <a:cs typeface="Open Sans" charset="0"/>
              </a:defRPr>
            </a:lvl4pPr>
            <a:lvl5pPr marL="182880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n-lt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</a:p>
          <a:p>
            <a:pPr lvl="1"/>
            <a:r>
              <a:rPr lang="en-GB" dirty="0"/>
              <a:t>Second </a:t>
            </a:r>
            <a:r>
              <a:rPr lang="en-GB" noProof="0" dirty="0"/>
              <a:t>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2_Slide title&amp;text left and image right 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378660" y="293688"/>
            <a:ext cx="5076744" cy="372739"/>
          </a:xfrm>
          <a:prstGeom prst="rect">
            <a:avLst/>
          </a:prstGeom>
        </p:spPr>
        <p:txBody>
          <a:bodyPr/>
          <a:lstStyle>
            <a:lvl1pPr>
              <a:defRPr lang="es-ES_tradnl" sz="1800" b="1" dirty="0">
                <a:solidFill>
                  <a:srgbClr val="0498F1"/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pPr marL="0" lvl="0" indent="0">
              <a:buNone/>
            </a:pPr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12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378660" y="1115099"/>
            <a:ext cx="5076744" cy="1938067"/>
          </a:xfrm>
          <a:prstGeom prst="rect">
            <a:avLst/>
          </a:prstGeom>
        </p:spPr>
        <p:txBody>
          <a:bodyPr/>
          <a:lstStyle>
            <a:lvl1pPr>
              <a:defRPr lang="es-ES_tradnl" sz="4000" b="1" dirty="0">
                <a:solidFill>
                  <a:schemeClr val="bg1">
                    <a:lumMod val="75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pPr marL="0" lvl="0" indent="0">
              <a:lnSpc>
                <a:spcPct val="100000"/>
              </a:lnSpc>
              <a:buNone/>
            </a:pPr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14" name="Marcador de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378660" y="3346855"/>
            <a:ext cx="5076744" cy="2923316"/>
          </a:xfrm>
          <a:prstGeom prst="rect">
            <a:avLst/>
          </a:prstGeom>
        </p:spPr>
        <p:txBody>
          <a:bodyPr/>
          <a:lstStyle>
            <a:lvl1pPr>
              <a:defRPr lang="es-ES_tradnl" sz="1800" dirty="0">
                <a:solidFill>
                  <a:schemeClr val="bg1"/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pPr marL="0" lvl="0" indent="0">
              <a:lnSpc>
                <a:spcPct val="100000"/>
              </a:lnSpc>
              <a:buNone/>
            </a:pPr>
            <a:r>
              <a:rPr lang="en-GB" dirty="0"/>
              <a:t>Click here to modify the text</a:t>
            </a:r>
            <a:endParaRPr lang="es-ES_tradnl" dirty="0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C3FB6E8-EA88-4B2F-8BA8-EBBB75FE8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6502944"/>
            <a:ext cx="1417864" cy="2113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4B26E93-FB1B-4696-9204-1DF861356C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9"/>
          <a:stretch/>
        </p:blipFill>
        <p:spPr>
          <a:xfrm>
            <a:off x="5906193" y="1"/>
            <a:ext cx="63007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319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1_Slide title&amp;text left and image right 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378660" y="293688"/>
            <a:ext cx="5076744" cy="372739"/>
          </a:xfrm>
          <a:prstGeom prst="rect">
            <a:avLst/>
          </a:prstGeom>
        </p:spPr>
        <p:txBody>
          <a:bodyPr/>
          <a:lstStyle>
            <a:lvl1pPr>
              <a:defRPr lang="es-ES_tradnl" sz="1800" b="1" dirty="0">
                <a:solidFill>
                  <a:srgbClr val="0498F1"/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pPr marL="0" lvl="0" indent="0">
              <a:buNone/>
            </a:pPr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12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378660" y="1115099"/>
            <a:ext cx="5076744" cy="1938067"/>
          </a:xfrm>
          <a:prstGeom prst="rect">
            <a:avLst/>
          </a:prstGeom>
        </p:spPr>
        <p:txBody>
          <a:bodyPr/>
          <a:lstStyle>
            <a:lvl1pPr>
              <a:defRPr lang="es-ES_tradnl" sz="4000" b="1" dirty="0">
                <a:solidFill>
                  <a:schemeClr val="bg1">
                    <a:lumMod val="75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pPr marL="0" lvl="0" indent="0">
              <a:lnSpc>
                <a:spcPct val="100000"/>
              </a:lnSpc>
              <a:buNone/>
            </a:pPr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14" name="Marcador de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378660" y="3346855"/>
            <a:ext cx="5076744" cy="2923316"/>
          </a:xfrm>
          <a:prstGeom prst="rect">
            <a:avLst/>
          </a:prstGeom>
        </p:spPr>
        <p:txBody>
          <a:bodyPr/>
          <a:lstStyle>
            <a:lvl1pPr>
              <a:defRPr lang="es-ES_tradnl" sz="1800" dirty="0">
                <a:solidFill>
                  <a:schemeClr val="bg1"/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pPr marL="0" lvl="0" indent="0">
              <a:lnSpc>
                <a:spcPct val="100000"/>
              </a:lnSpc>
              <a:buNone/>
            </a:pPr>
            <a:r>
              <a:rPr lang="en-GB" dirty="0"/>
              <a:t>Click here to modify the text</a:t>
            </a:r>
            <a:endParaRPr lang="es-ES_tradnl" dirty="0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C3FB6E8-EA88-4B2F-8BA8-EBBB75FE8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6502944"/>
            <a:ext cx="1417864" cy="2113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A5EAF78-016F-44E5-B8C9-61AC588936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3270" y="0"/>
            <a:ext cx="62787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4011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Slide title&amp;text left and image right 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378660" y="293688"/>
            <a:ext cx="5076744" cy="372739"/>
          </a:xfrm>
          <a:prstGeom prst="rect">
            <a:avLst/>
          </a:prstGeom>
        </p:spPr>
        <p:txBody>
          <a:bodyPr/>
          <a:lstStyle>
            <a:lvl1pPr>
              <a:defRPr lang="es-ES_tradnl" sz="1800" b="1" dirty="0">
                <a:solidFill>
                  <a:srgbClr val="0498F1"/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pPr marL="0" lvl="0" indent="0">
              <a:buNone/>
            </a:pPr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12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378660" y="1115099"/>
            <a:ext cx="5076744" cy="1938067"/>
          </a:xfrm>
          <a:prstGeom prst="rect">
            <a:avLst/>
          </a:prstGeom>
        </p:spPr>
        <p:txBody>
          <a:bodyPr/>
          <a:lstStyle>
            <a:lvl1pPr>
              <a:defRPr lang="es-ES_tradnl" sz="4000" b="1" dirty="0">
                <a:solidFill>
                  <a:schemeClr val="bg1">
                    <a:lumMod val="75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pPr marL="0" lvl="0" indent="0">
              <a:lnSpc>
                <a:spcPct val="100000"/>
              </a:lnSpc>
              <a:buNone/>
            </a:pPr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14" name="Marcador de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378660" y="3346855"/>
            <a:ext cx="5076744" cy="2923316"/>
          </a:xfrm>
          <a:prstGeom prst="rect">
            <a:avLst/>
          </a:prstGeom>
        </p:spPr>
        <p:txBody>
          <a:bodyPr/>
          <a:lstStyle>
            <a:lvl1pPr>
              <a:defRPr lang="es-ES_tradnl" sz="1800" dirty="0">
                <a:solidFill>
                  <a:schemeClr val="bg1"/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pPr marL="0" lvl="0" indent="0">
              <a:lnSpc>
                <a:spcPct val="100000"/>
              </a:lnSpc>
              <a:buNone/>
            </a:pPr>
            <a:r>
              <a:rPr lang="en-GB" dirty="0"/>
              <a:t>Click here to modify the text</a:t>
            </a:r>
            <a:endParaRPr lang="es-ES_tradnl" dirty="0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C3FB6E8-EA88-4B2F-8BA8-EBBB75FE8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6502944"/>
            <a:ext cx="1417864" cy="2113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0F078D0-5955-42F3-A050-ECF9228786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1688" y="9634"/>
            <a:ext cx="6310312" cy="682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0861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Slide title&amp;text left and image right 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378660" y="293688"/>
            <a:ext cx="5076744" cy="372739"/>
          </a:xfrm>
          <a:prstGeom prst="rect">
            <a:avLst/>
          </a:prstGeom>
        </p:spPr>
        <p:txBody>
          <a:bodyPr/>
          <a:lstStyle>
            <a:lvl1pPr>
              <a:defRPr lang="es-ES_tradnl" sz="1800" b="1" dirty="0">
                <a:solidFill>
                  <a:srgbClr val="0498F1"/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pPr marL="0" lvl="0" indent="0">
              <a:buNone/>
            </a:pPr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12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378660" y="1115099"/>
            <a:ext cx="5076744" cy="1938067"/>
          </a:xfrm>
          <a:prstGeom prst="rect">
            <a:avLst/>
          </a:prstGeom>
        </p:spPr>
        <p:txBody>
          <a:bodyPr/>
          <a:lstStyle>
            <a:lvl1pPr>
              <a:defRPr lang="es-ES_tradnl" sz="4000" b="1" dirty="0">
                <a:solidFill>
                  <a:schemeClr val="bg1">
                    <a:lumMod val="75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pPr marL="0" lvl="0" indent="0">
              <a:lnSpc>
                <a:spcPct val="100000"/>
              </a:lnSpc>
              <a:buNone/>
            </a:pPr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14" name="Marcador de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378660" y="3346855"/>
            <a:ext cx="5076744" cy="2923316"/>
          </a:xfrm>
          <a:prstGeom prst="rect">
            <a:avLst/>
          </a:prstGeom>
        </p:spPr>
        <p:txBody>
          <a:bodyPr/>
          <a:lstStyle>
            <a:lvl1pPr>
              <a:defRPr lang="es-ES_tradnl" sz="1800" dirty="0">
                <a:solidFill>
                  <a:schemeClr val="bg1"/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pPr marL="0" lvl="0" indent="0">
              <a:lnSpc>
                <a:spcPct val="100000"/>
              </a:lnSpc>
              <a:buNone/>
            </a:pPr>
            <a:r>
              <a:rPr lang="en-GB" dirty="0"/>
              <a:t>Click here to modify the text</a:t>
            </a:r>
            <a:endParaRPr lang="es-ES_tradnl" dirty="0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C3FB6E8-EA88-4B2F-8BA8-EBBB75FE8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6502944"/>
            <a:ext cx="1417864" cy="2113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7771FD8-A478-4AC4-9B58-D5EE10476E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7413" y="1"/>
            <a:ext cx="6224586" cy="685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7271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Slide title&amp;text left and image right 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378660" y="293688"/>
            <a:ext cx="5076744" cy="372739"/>
          </a:xfrm>
          <a:prstGeom prst="rect">
            <a:avLst/>
          </a:prstGeom>
        </p:spPr>
        <p:txBody>
          <a:bodyPr/>
          <a:lstStyle>
            <a:lvl1pPr>
              <a:defRPr lang="es-ES_tradnl" sz="1800" b="1" dirty="0">
                <a:solidFill>
                  <a:srgbClr val="0498F1"/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pPr marL="0" lvl="0" indent="0">
              <a:buNone/>
            </a:pPr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12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378660" y="1115099"/>
            <a:ext cx="5076744" cy="1938067"/>
          </a:xfrm>
          <a:prstGeom prst="rect">
            <a:avLst/>
          </a:prstGeom>
        </p:spPr>
        <p:txBody>
          <a:bodyPr/>
          <a:lstStyle>
            <a:lvl1pPr>
              <a:defRPr lang="es-ES_tradnl" sz="4000" b="1" dirty="0">
                <a:solidFill>
                  <a:schemeClr val="bg1">
                    <a:lumMod val="75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pPr marL="0" lvl="0" indent="0">
              <a:lnSpc>
                <a:spcPct val="100000"/>
              </a:lnSpc>
              <a:buNone/>
            </a:pPr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14" name="Marcador de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378660" y="3346855"/>
            <a:ext cx="5076744" cy="2923316"/>
          </a:xfrm>
          <a:prstGeom prst="rect">
            <a:avLst/>
          </a:prstGeom>
        </p:spPr>
        <p:txBody>
          <a:bodyPr/>
          <a:lstStyle>
            <a:lvl1pPr>
              <a:defRPr lang="es-ES_tradnl" sz="1800" dirty="0">
                <a:solidFill>
                  <a:schemeClr val="bg1"/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pPr marL="0" lvl="0" indent="0">
              <a:lnSpc>
                <a:spcPct val="100000"/>
              </a:lnSpc>
              <a:buNone/>
            </a:pPr>
            <a:r>
              <a:rPr lang="en-GB" dirty="0"/>
              <a:t>Click here to modify the text</a:t>
            </a:r>
            <a:endParaRPr lang="es-ES_tradnl" dirty="0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C3FB6E8-EA88-4B2F-8BA8-EBBB75FE8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6502944"/>
            <a:ext cx="1417864" cy="2113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58D5E9D-083A-41CE-98BE-3B20EFFC63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8837" y="-1"/>
            <a:ext cx="6253163" cy="6866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4037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Slide title&amp;text left and image right 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378660" y="293688"/>
            <a:ext cx="5076744" cy="372739"/>
          </a:xfrm>
          <a:prstGeom prst="rect">
            <a:avLst/>
          </a:prstGeom>
        </p:spPr>
        <p:txBody>
          <a:bodyPr/>
          <a:lstStyle>
            <a:lvl1pPr>
              <a:defRPr lang="es-ES_tradnl" sz="1800" b="1" dirty="0">
                <a:solidFill>
                  <a:srgbClr val="0498F1"/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pPr marL="0" lvl="0" indent="0">
              <a:buNone/>
            </a:pPr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12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378660" y="1115099"/>
            <a:ext cx="5076744" cy="1938067"/>
          </a:xfrm>
          <a:prstGeom prst="rect">
            <a:avLst/>
          </a:prstGeom>
        </p:spPr>
        <p:txBody>
          <a:bodyPr/>
          <a:lstStyle>
            <a:lvl1pPr>
              <a:defRPr lang="es-ES_tradnl" sz="4000" b="1" dirty="0">
                <a:solidFill>
                  <a:schemeClr val="bg1">
                    <a:lumMod val="75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pPr marL="0" lvl="0" indent="0">
              <a:lnSpc>
                <a:spcPct val="100000"/>
              </a:lnSpc>
              <a:buNone/>
            </a:pPr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14" name="Marcador de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378660" y="3346855"/>
            <a:ext cx="5076744" cy="2923316"/>
          </a:xfrm>
          <a:prstGeom prst="rect">
            <a:avLst/>
          </a:prstGeom>
        </p:spPr>
        <p:txBody>
          <a:bodyPr/>
          <a:lstStyle>
            <a:lvl1pPr>
              <a:defRPr lang="es-ES_tradnl" sz="1800" dirty="0">
                <a:solidFill>
                  <a:schemeClr val="bg1"/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pPr marL="0" lvl="0" indent="0">
              <a:lnSpc>
                <a:spcPct val="100000"/>
              </a:lnSpc>
              <a:buNone/>
            </a:pPr>
            <a:r>
              <a:rPr lang="en-GB" dirty="0"/>
              <a:t>Click here to modify the text</a:t>
            </a:r>
            <a:endParaRPr lang="es-ES_tradnl" dirty="0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C3FB6E8-EA88-4B2F-8BA8-EBBB75FE8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6502944"/>
            <a:ext cx="1417864" cy="2113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3A2CC2C-D5DE-4F91-A682-14529C9979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86463" y="-4858"/>
            <a:ext cx="6205538" cy="688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1626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Slide title&amp;text left and image right 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378660" y="293688"/>
            <a:ext cx="5076744" cy="372739"/>
          </a:xfrm>
          <a:prstGeom prst="rect">
            <a:avLst/>
          </a:prstGeom>
        </p:spPr>
        <p:txBody>
          <a:bodyPr/>
          <a:lstStyle>
            <a:lvl1pPr>
              <a:defRPr lang="es-ES_tradnl" sz="1800" b="1" dirty="0">
                <a:solidFill>
                  <a:srgbClr val="0498F1"/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pPr marL="0" lvl="0" indent="0">
              <a:buNone/>
            </a:pPr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12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378660" y="1115099"/>
            <a:ext cx="5076744" cy="1938067"/>
          </a:xfrm>
          <a:prstGeom prst="rect">
            <a:avLst/>
          </a:prstGeom>
        </p:spPr>
        <p:txBody>
          <a:bodyPr/>
          <a:lstStyle>
            <a:lvl1pPr>
              <a:defRPr lang="es-ES_tradnl" sz="4000" b="1" dirty="0">
                <a:solidFill>
                  <a:schemeClr val="bg1">
                    <a:lumMod val="75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pPr marL="0" lvl="0" indent="0">
              <a:lnSpc>
                <a:spcPct val="100000"/>
              </a:lnSpc>
              <a:buNone/>
            </a:pPr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14" name="Marcador de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378660" y="3346855"/>
            <a:ext cx="5076744" cy="2923316"/>
          </a:xfrm>
          <a:prstGeom prst="rect">
            <a:avLst/>
          </a:prstGeom>
        </p:spPr>
        <p:txBody>
          <a:bodyPr/>
          <a:lstStyle>
            <a:lvl1pPr>
              <a:defRPr lang="es-ES_tradnl" sz="1800" dirty="0">
                <a:solidFill>
                  <a:schemeClr val="bg1"/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pPr marL="0" lvl="0" indent="0">
              <a:lnSpc>
                <a:spcPct val="100000"/>
              </a:lnSpc>
              <a:buNone/>
            </a:pPr>
            <a:r>
              <a:rPr lang="en-GB" dirty="0"/>
              <a:t>Click here to modify the text</a:t>
            </a:r>
            <a:endParaRPr lang="es-ES_tradnl" dirty="0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C3FB6E8-EA88-4B2F-8BA8-EBBB75FE8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6502944"/>
            <a:ext cx="1417864" cy="2113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5F2162F-7709-4124-97AA-9BE91A26A5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9788" y="-1"/>
            <a:ext cx="6272212" cy="686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1624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_Slide title&amp;text left and image right 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378660" y="293688"/>
            <a:ext cx="5076744" cy="372739"/>
          </a:xfrm>
          <a:prstGeom prst="rect">
            <a:avLst/>
          </a:prstGeom>
        </p:spPr>
        <p:txBody>
          <a:bodyPr/>
          <a:lstStyle>
            <a:lvl1pPr>
              <a:defRPr lang="es-ES_tradnl" sz="1800" b="1" dirty="0">
                <a:solidFill>
                  <a:srgbClr val="0498F1"/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pPr marL="0" lvl="0" indent="0">
              <a:buNone/>
            </a:pPr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12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378660" y="1115099"/>
            <a:ext cx="5076744" cy="1938067"/>
          </a:xfrm>
          <a:prstGeom prst="rect">
            <a:avLst/>
          </a:prstGeom>
        </p:spPr>
        <p:txBody>
          <a:bodyPr/>
          <a:lstStyle>
            <a:lvl1pPr>
              <a:defRPr lang="es-ES_tradnl" sz="4000" b="1" dirty="0">
                <a:solidFill>
                  <a:schemeClr val="bg1">
                    <a:lumMod val="75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pPr marL="0" lvl="0" indent="0">
              <a:lnSpc>
                <a:spcPct val="100000"/>
              </a:lnSpc>
              <a:buNone/>
            </a:pPr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14" name="Marcador de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378660" y="3346855"/>
            <a:ext cx="5076744" cy="2923316"/>
          </a:xfrm>
          <a:prstGeom prst="rect">
            <a:avLst/>
          </a:prstGeom>
        </p:spPr>
        <p:txBody>
          <a:bodyPr/>
          <a:lstStyle>
            <a:lvl1pPr>
              <a:defRPr lang="es-ES_tradnl" sz="1800" dirty="0">
                <a:solidFill>
                  <a:schemeClr val="bg1"/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pPr marL="0" lvl="0" indent="0">
              <a:lnSpc>
                <a:spcPct val="100000"/>
              </a:lnSpc>
              <a:buNone/>
            </a:pPr>
            <a:r>
              <a:rPr lang="en-GB" dirty="0"/>
              <a:t>Click here to modify the text</a:t>
            </a:r>
            <a:endParaRPr lang="es-ES_tradnl" dirty="0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C3FB6E8-EA88-4B2F-8BA8-EBBB75FE8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6502944"/>
            <a:ext cx="1417864" cy="2113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15AB6EC-E6A7-4BAD-BDCC-36C8C4CEB8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53112" y="-1238"/>
            <a:ext cx="6338887" cy="685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0600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Slide title&amp;text left and image right 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378660" y="293688"/>
            <a:ext cx="5076744" cy="372739"/>
          </a:xfrm>
          <a:prstGeom prst="rect">
            <a:avLst/>
          </a:prstGeom>
        </p:spPr>
        <p:txBody>
          <a:bodyPr/>
          <a:lstStyle>
            <a:lvl1pPr>
              <a:defRPr lang="es-ES_tradnl" sz="1800" b="1" dirty="0">
                <a:solidFill>
                  <a:srgbClr val="0498F1"/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pPr marL="0" lvl="0" indent="0">
              <a:buNone/>
            </a:pPr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12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378660" y="1115099"/>
            <a:ext cx="5076744" cy="1938067"/>
          </a:xfrm>
          <a:prstGeom prst="rect">
            <a:avLst/>
          </a:prstGeom>
        </p:spPr>
        <p:txBody>
          <a:bodyPr/>
          <a:lstStyle>
            <a:lvl1pPr>
              <a:defRPr lang="es-ES_tradnl" sz="4000" b="1" dirty="0">
                <a:solidFill>
                  <a:schemeClr val="bg1">
                    <a:lumMod val="75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pPr marL="0" lvl="0" indent="0">
              <a:lnSpc>
                <a:spcPct val="100000"/>
              </a:lnSpc>
              <a:buNone/>
            </a:pPr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14" name="Marcador de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378660" y="3346855"/>
            <a:ext cx="5076744" cy="2923316"/>
          </a:xfrm>
          <a:prstGeom prst="rect">
            <a:avLst/>
          </a:prstGeom>
        </p:spPr>
        <p:txBody>
          <a:bodyPr/>
          <a:lstStyle>
            <a:lvl1pPr>
              <a:defRPr lang="es-ES_tradnl" sz="1800" dirty="0">
                <a:solidFill>
                  <a:schemeClr val="bg1"/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pPr marL="0" lvl="0" indent="0">
              <a:lnSpc>
                <a:spcPct val="100000"/>
              </a:lnSpc>
              <a:buNone/>
            </a:pPr>
            <a:r>
              <a:rPr lang="en-GB" dirty="0"/>
              <a:t>Click here to modify the text</a:t>
            </a:r>
            <a:endParaRPr lang="es-ES_tradnl" dirty="0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C3FB6E8-EA88-4B2F-8BA8-EBBB75FE8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6502944"/>
            <a:ext cx="1417864" cy="2113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0718480-F514-4C2C-8FD6-DF8DBB891B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3587" y="0"/>
            <a:ext cx="6348413" cy="687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626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385580E7-E31A-4105-B10B-1011516171E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11111">
              <a:alpha val="9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cxnSp>
        <p:nvCxnSpPr>
          <p:cNvPr id="13" name="Conector recto 12"/>
          <p:cNvCxnSpPr/>
          <p:nvPr userDrawn="1"/>
        </p:nvCxnSpPr>
        <p:spPr>
          <a:xfrm>
            <a:off x="4786943" y="2312480"/>
            <a:ext cx="0" cy="2233041"/>
          </a:xfrm>
          <a:prstGeom prst="line">
            <a:avLst/>
          </a:prstGeom>
          <a:ln w="25400">
            <a:solidFill>
              <a:srgbClr val="0498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Marcador de texto 21"/>
          <p:cNvSpPr>
            <a:spLocks noGrp="1"/>
          </p:cNvSpPr>
          <p:nvPr>
            <p:ph type="body" sz="quarter" idx="10" hasCustomPrompt="1"/>
          </p:nvPr>
        </p:nvSpPr>
        <p:spPr>
          <a:xfrm>
            <a:off x="5330825" y="2312988"/>
            <a:ext cx="5765800" cy="163532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4000">
                <a:solidFill>
                  <a:schemeClr val="bg1">
                    <a:lumMod val="75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360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360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360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360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Enter presentation title</a:t>
            </a:r>
            <a:endParaRPr lang="es-ES_tradnl" dirty="0"/>
          </a:p>
        </p:txBody>
      </p:sp>
      <p:sp>
        <p:nvSpPr>
          <p:cNvPr id="23" name="Marcador de texto 21"/>
          <p:cNvSpPr>
            <a:spLocks noGrp="1"/>
          </p:cNvSpPr>
          <p:nvPr>
            <p:ph type="body" sz="quarter" idx="11" hasCustomPrompt="1"/>
          </p:nvPr>
        </p:nvSpPr>
        <p:spPr>
          <a:xfrm>
            <a:off x="5330825" y="4181548"/>
            <a:ext cx="5765800" cy="34847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1600" b="1">
                <a:solidFill>
                  <a:schemeClr val="bg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360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360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360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360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Enter sub-title if required</a:t>
            </a:r>
            <a:endParaRPr lang="es-ES_tradnl" dirty="0"/>
          </a:p>
        </p:txBody>
      </p:sp>
      <p:sp>
        <p:nvSpPr>
          <p:cNvPr id="18" name="Text Placeholder 14">
            <a:extLst>
              <a:ext uri="{FF2B5EF4-FFF2-40B4-BE49-F238E27FC236}">
                <a16:creationId xmlns="" xmlns:a16="http://schemas.microsoft.com/office/drawing/2014/main" id="{1BEC9EE7-AA32-450C-BB2C-8A4A8AEC44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100" y="6362700"/>
            <a:ext cx="6330950" cy="393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0296EF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Enter Presenter Name/Role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="" xmlns:a16="http://schemas.microsoft.com/office/drawing/2014/main" id="{005F771D-D058-4C24-8240-160BFA8158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22950" y="6362700"/>
            <a:ext cx="6330950" cy="3937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>
                <a:solidFill>
                  <a:srgbClr val="48B793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Enter Location/Client/Date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23F22AAD-38FB-40D2-8D36-78398DF1D6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8" t="14695" r="22004" b="16840"/>
          <a:stretch/>
        </p:blipFill>
        <p:spPr>
          <a:xfrm>
            <a:off x="1522793" y="2255329"/>
            <a:ext cx="2720269" cy="2373821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title&amp;text left and image right 2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378660" y="293688"/>
            <a:ext cx="5076744" cy="372739"/>
          </a:xfrm>
          <a:prstGeom prst="rect">
            <a:avLst/>
          </a:prstGeom>
        </p:spPr>
        <p:txBody>
          <a:bodyPr/>
          <a:lstStyle>
            <a:lvl1pPr>
              <a:defRPr lang="es-ES_tradnl" sz="1800" b="1" dirty="0">
                <a:solidFill>
                  <a:srgbClr val="0498F1"/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pPr marL="0" lvl="0" indent="0">
              <a:buNone/>
            </a:pPr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14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378660" y="1115100"/>
            <a:ext cx="5076744" cy="1380128"/>
          </a:xfrm>
          <a:prstGeom prst="rect">
            <a:avLst/>
          </a:prstGeom>
        </p:spPr>
        <p:txBody>
          <a:bodyPr/>
          <a:lstStyle>
            <a:lvl1pPr>
              <a:defRPr lang="es-ES_tradnl" sz="4000" b="1" dirty="0">
                <a:solidFill>
                  <a:schemeClr val="bg1">
                    <a:lumMod val="75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pPr marL="0" lvl="0" indent="0">
              <a:lnSpc>
                <a:spcPct val="100000"/>
              </a:lnSpc>
              <a:buNone/>
            </a:pPr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15" name="Marcador de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378660" y="4578971"/>
            <a:ext cx="5076744" cy="1217396"/>
          </a:xfrm>
          <a:prstGeom prst="rect">
            <a:avLst/>
          </a:prstGeom>
        </p:spPr>
        <p:txBody>
          <a:bodyPr/>
          <a:lstStyle>
            <a:lvl1pPr>
              <a:defRPr lang="es-ES_tradnl" sz="1800" dirty="0">
                <a:solidFill>
                  <a:schemeClr val="bg1"/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pPr marL="0" lvl="0" indent="0">
              <a:lnSpc>
                <a:spcPct val="100000"/>
              </a:lnSpc>
              <a:buNone/>
            </a:pPr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16" name="Marcador de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378660" y="3198843"/>
            <a:ext cx="5076744" cy="1380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s-ES_tradnl" sz="2000" b="1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2E4A48F-3B17-464C-A068-D741FE96DE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86462" y="0"/>
            <a:ext cx="6205537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A2A81E2-6A16-4C3C-9CE6-5ACF293AC3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6502944"/>
            <a:ext cx="1417864" cy="211359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title&amp;text left and image righ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378660" y="293688"/>
            <a:ext cx="5076744" cy="37273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lang="es-ES_tradnl" sz="1800" b="1" kern="1200" dirty="0">
                <a:solidFill>
                  <a:srgbClr val="0498F1"/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</a:pPr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14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378660" y="1115100"/>
            <a:ext cx="5076744" cy="138012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40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15" name="Marcador de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378660" y="4578971"/>
            <a:ext cx="5076744" cy="121739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tx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16" name="Marcador de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378660" y="3198843"/>
            <a:ext cx="5076744" cy="138012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8754609-E4CD-4A5E-A024-EC5B131F37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86462" y="0"/>
            <a:ext cx="6205537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7B50E99-1C6D-48E1-91C6-2F9E1D12AC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6502944"/>
            <a:ext cx="1417869" cy="211359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Slide title&amp;text left and image right 2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378660" y="293688"/>
            <a:ext cx="5076744" cy="372739"/>
          </a:xfrm>
          <a:prstGeom prst="rect">
            <a:avLst/>
          </a:prstGeom>
        </p:spPr>
        <p:txBody>
          <a:bodyPr/>
          <a:lstStyle>
            <a:lvl1pPr>
              <a:defRPr lang="es-ES_tradnl" sz="1800" b="1" dirty="0">
                <a:solidFill>
                  <a:srgbClr val="0498F1"/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pPr marL="0" lvl="0" indent="0">
              <a:buNone/>
            </a:pPr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14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378660" y="1115100"/>
            <a:ext cx="5076744" cy="1380128"/>
          </a:xfrm>
          <a:prstGeom prst="rect">
            <a:avLst/>
          </a:prstGeom>
        </p:spPr>
        <p:txBody>
          <a:bodyPr/>
          <a:lstStyle>
            <a:lvl1pPr>
              <a:defRPr lang="es-ES_tradnl" sz="4000" b="1" dirty="0">
                <a:solidFill>
                  <a:schemeClr val="bg1">
                    <a:lumMod val="75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pPr marL="0" lvl="0" indent="0">
              <a:lnSpc>
                <a:spcPct val="100000"/>
              </a:lnSpc>
              <a:buNone/>
            </a:pPr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15" name="Marcador de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378660" y="4578971"/>
            <a:ext cx="5076744" cy="1217396"/>
          </a:xfrm>
          <a:prstGeom prst="rect">
            <a:avLst/>
          </a:prstGeom>
        </p:spPr>
        <p:txBody>
          <a:bodyPr/>
          <a:lstStyle>
            <a:lvl1pPr>
              <a:defRPr lang="es-ES_tradnl" sz="1800" dirty="0">
                <a:solidFill>
                  <a:schemeClr val="bg1"/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pPr marL="0" lvl="0" indent="0">
              <a:lnSpc>
                <a:spcPct val="100000"/>
              </a:lnSpc>
              <a:buNone/>
            </a:pPr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16" name="Marcador de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378660" y="3198843"/>
            <a:ext cx="5076744" cy="1380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s-ES_tradnl" sz="2000" b="1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A2A81E2-6A16-4C3C-9CE6-5ACF293AC3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6502944"/>
            <a:ext cx="1417864" cy="2113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FA8E801-A012-4FED-9D9B-DCAE30CEF0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4075" y="0"/>
            <a:ext cx="62579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6250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Slide title&amp;text left and image righ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378660" y="293688"/>
            <a:ext cx="5076744" cy="37273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lang="es-ES_tradnl" sz="1800" b="1" kern="1200" dirty="0">
                <a:solidFill>
                  <a:srgbClr val="0498F1"/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</a:pPr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14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378660" y="1115100"/>
            <a:ext cx="5076744" cy="138012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40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15" name="Marcador de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378660" y="4578971"/>
            <a:ext cx="5076744" cy="121739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tx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16" name="Marcador de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378660" y="3198843"/>
            <a:ext cx="5076744" cy="138012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7B50E99-1C6D-48E1-91C6-2F9E1D12AC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6502944"/>
            <a:ext cx="1417869" cy="2113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6051155-C4F1-42BE-BFEF-0B9E59175B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4075" y="0"/>
            <a:ext cx="62579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2875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Slide title&amp;text left and image right 2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378660" y="293688"/>
            <a:ext cx="5076744" cy="372739"/>
          </a:xfrm>
          <a:prstGeom prst="rect">
            <a:avLst/>
          </a:prstGeom>
        </p:spPr>
        <p:txBody>
          <a:bodyPr/>
          <a:lstStyle>
            <a:lvl1pPr>
              <a:defRPr lang="es-ES_tradnl" sz="1800" b="1" dirty="0">
                <a:solidFill>
                  <a:srgbClr val="0498F1"/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pPr marL="0" lvl="0" indent="0">
              <a:buNone/>
            </a:pPr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14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378660" y="1115100"/>
            <a:ext cx="5076744" cy="1380128"/>
          </a:xfrm>
          <a:prstGeom prst="rect">
            <a:avLst/>
          </a:prstGeom>
        </p:spPr>
        <p:txBody>
          <a:bodyPr/>
          <a:lstStyle>
            <a:lvl1pPr>
              <a:defRPr lang="es-ES_tradnl" sz="4000" b="1" dirty="0">
                <a:solidFill>
                  <a:schemeClr val="bg1">
                    <a:lumMod val="75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pPr marL="0" lvl="0" indent="0">
              <a:lnSpc>
                <a:spcPct val="100000"/>
              </a:lnSpc>
              <a:buNone/>
            </a:pPr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15" name="Marcador de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378660" y="4578971"/>
            <a:ext cx="5076744" cy="1217396"/>
          </a:xfrm>
          <a:prstGeom prst="rect">
            <a:avLst/>
          </a:prstGeom>
        </p:spPr>
        <p:txBody>
          <a:bodyPr/>
          <a:lstStyle>
            <a:lvl1pPr>
              <a:defRPr lang="es-ES_tradnl" sz="1800" dirty="0">
                <a:solidFill>
                  <a:schemeClr val="bg1"/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pPr marL="0" lvl="0" indent="0">
              <a:lnSpc>
                <a:spcPct val="100000"/>
              </a:lnSpc>
              <a:buNone/>
            </a:pPr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16" name="Marcador de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378660" y="3198843"/>
            <a:ext cx="5076744" cy="1380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s-ES_tradnl" sz="2000" b="1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A2A81E2-6A16-4C3C-9CE6-5ACF293AC3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6502944"/>
            <a:ext cx="1417864" cy="2113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0CD3E41-DEEB-488D-8FB1-D3ABDECB2C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4075" y="0"/>
            <a:ext cx="63013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2908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Slide title&amp;text left and image righ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378660" y="293688"/>
            <a:ext cx="5076744" cy="37273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lang="es-ES_tradnl" sz="1800" b="1" kern="1200" dirty="0">
                <a:solidFill>
                  <a:srgbClr val="0498F1"/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</a:pPr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14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378660" y="1115100"/>
            <a:ext cx="5076744" cy="138012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40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15" name="Marcador de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378660" y="4578971"/>
            <a:ext cx="5076744" cy="121739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tx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16" name="Marcador de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378660" y="3198843"/>
            <a:ext cx="5076744" cy="138012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7B50E99-1C6D-48E1-91C6-2F9E1D12AC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6502944"/>
            <a:ext cx="1417869" cy="2113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17B608C-9C85-418B-8DC7-8B7EF79F45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4075" y="0"/>
            <a:ext cx="63013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4816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Slide title&amp;text left and image right 2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378660" y="293688"/>
            <a:ext cx="5076744" cy="372739"/>
          </a:xfrm>
          <a:prstGeom prst="rect">
            <a:avLst/>
          </a:prstGeom>
        </p:spPr>
        <p:txBody>
          <a:bodyPr/>
          <a:lstStyle>
            <a:lvl1pPr>
              <a:defRPr lang="es-ES_tradnl" sz="1800" b="1" dirty="0">
                <a:solidFill>
                  <a:srgbClr val="0498F1"/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pPr marL="0" lvl="0" indent="0">
              <a:buNone/>
            </a:pPr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14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378660" y="1115100"/>
            <a:ext cx="5076744" cy="1380128"/>
          </a:xfrm>
          <a:prstGeom prst="rect">
            <a:avLst/>
          </a:prstGeom>
        </p:spPr>
        <p:txBody>
          <a:bodyPr/>
          <a:lstStyle>
            <a:lvl1pPr>
              <a:defRPr lang="es-ES_tradnl" sz="4000" b="1" dirty="0">
                <a:solidFill>
                  <a:schemeClr val="bg1">
                    <a:lumMod val="75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pPr marL="0" lvl="0" indent="0">
              <a:lnSpc>
                <a:spcPct val="100000"/>
              </a:lnSpc>
              <a:buNone/>
            </a:pPr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15" name="Marcador de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378660" y="4578971"/>
            <a:ext cx="5076744" cy="1217396"/>
          </a:xfrm>
          <a:prstGeom prst="rect">
            <a:avLst/>
          </a:prstGeom>
        </p:spPr>
        <p:txBody>
          <a:bodyPr/>
          <a:lstStyle>
            <a:lvl1pPr>
              <a:defRPr lang="es-ES_tradnl" sz="1800" dirty="0">
                <a:solidFill>
                  <a:schemeClr val="bg1"/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pPr marL="0" lvl="0" indent="0">
              <a:lnSpc>
                <a:spcPct val="100000"/>
              </a:lnSpc>
              <a:buNone/>
            </a:pPr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16" name="Marcador de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378660" y="3198843"/>
            <a:ext cx="5076744" cy="1380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s-ES_tradnl" sz="2000" b="1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A2A81E2-6A16-4C3C-9CE6-5ACF293AC3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6502944"/>
            <a:ext cx="1417864" cy="2113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3A3ABE6-2315-4CBA-8C1F-65D37E9EEA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8850" y="6578"/>
            <a:ext cx="6153150" cy="684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0007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Slide title&amp;text left and image righ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378660" y="293688"/>
            <a:ext cx="5076744" cy="37273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lang="es-ES_tradnl" sz="1800" b="1" kern="1200" dirty="0">
                <a:solidFill>
                  <a:srgbClr val="0498F1"/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</a:pPr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14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378660" y="1115100"/>
            <a:ext cx="5076744" cy="138012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40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15" name="Marcador de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378660" y="4578971"/>
            <a:ext cx="5076744" cy="121739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tx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16" name="Marcador de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378660" y="3198843"/>
            <a:ext cx="5076744" cy="138012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7B50E99-1C6D-48E1-91C6-2F9E1D12AC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6502944"/>
            <a:ext cx="1417869" cy="2113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E8E6EB3-A379-4546-BECF-91F887E966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8850" y="6578"/>
            <a:ext cx="6153150" cy="684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6988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6 icons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36" y="2491056"/>
            <a:ext cx="496247" cy="65895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911" y="2491056"/>
            <a:ext cx="639870" cy="63987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23" y="3824387"/>
            <a:ext cx="639870" cy="63987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385" y="3824387"/>
            <a:ext cx="596922" cy="718037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59" y="5041589"/>
            <a:ext cx="736599" cy="629006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596" y="5084456"/>
            <a:ext cx="652501" cy="652501"/>
          </a:xfrm>
          <a:prstGeom prst="rect">
            <a:avLst/>
          </a:prstGeom>
        </p:spPr>
      </p:pic>
      <p:sp>
        <p:nvSpPr>
          <p:cNvPr id="24" name="Marcador de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378660" y="293688"/>
            <a:ext cx="11462044" cy="3727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s-ES_tradnl" sz="1800" b="1" kern="1200" dirty="0">
                <a:solidFill>
                  <a:srgbClr val="0498F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25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378659" y="1115099"/>
            <a:ext cx="11462045" cy="123783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lang="es-ES_tradnl" sz="4000" b="1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30" name="Marcador de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1170928" y="2524122"/>
            <a:ext cx="4639320" cy="81954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 baseline="0">
                <a:solidFill>
                  <a:schemeClr val="bg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  <a:p>
            <a:pPr lvl="0"/>
            <a:r>
              <a:rPr lang="en-GB" b="0" noProof="0" dirty="0"/>
              <a:t>Description level 2</a:t>
            </a:r>
            <a:endParaRPr lang="en-GB" noProof="0" dirty="0"/>
          </a:p>
        </p:txBody>
      </p:sp>
      <p:sp>
        <p:nvSpPr>
          <p:cNvPr id="31" name="Marcador de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1170928" y="3802534"/>
            <a:ext cx="4639320" cy="819541"/>
          </a:xfrm>
          <a:prstGeom prst="rect">
            <a:avLst/>
          </a:prstGeom>
        </p:spPr>
        <p:txBody>
          <a:bodyPr/>
          <a:lstStyle>
            <a:lvl1pPr marL="0" indent="0" rtl="0">
              <a:lnSpc>
                <a:spcPct val="100000"/>
              </a:lnSpc>
              <a:buNone/>
              <a:defRPr sz="1800" b="1" baseline="0">
                <a:solidFill>
                  <a:schemeClr val="bg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  <a:p>
            <a:pPr lvl="0"/>
            <a:r>
              <a:rPr lang="en-GB" b="0" noProof="0" dirty="0"/>
              <a:t>Description level 2</a:t>
            </a:r>
            <a:endParaRPr lang="en-GB" noProof="0" dirty="0"/>
          </a:p>
        </p:txBody>
      </p:sp>
      <p:sp>
        <p:nvSpPr>
          <p:cNvPr id="32" name="Marcador de texto 2"/>
          <p:cNvSpPr>
            <a:spLocks noGrp="1"/>
          </p:cNvSpPr>
          <p:nvPr>
            <p:ph type="body" sz="quarter" idx="14" hasCustomPrompt="1"/>
          </p:nvPr>
        </p:nvSpPr>
        <p:spPr>
          <a:xfrm>
            <a:off x="1170928" y="5041589"/>
            <a:ext cx="4639320" cy="81954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 baseline="0">
                <a:solidFill>
                  <a:schemeClr val="bg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  <a:p>
            <a:pPr lvl="0"/>
            <a:r>
              <a:rPr lang="en-GB" b="0" noProof="0" dirty="0"/>
              <a:t>Description level 2</a:t>
            </a:r>
            <a:endParaRPr lang="en-GB" noProof="0" dirty="0"/>
          </a:p>
        </p:txBody>
      </p:sp>
      <p:sp>
        <p:nvSpPr>
          <p:cNvPr id="33" name="Marcador de texto 2"/>
          <p:cNvSpPr>
            <a:spLocks noGrp="1"/>
          </p:cNvSpPr>
          <p:nvPr>
            <p:ph type="body" sz="quarter" idx="15" hasCustomPrompt="1"/>
          </p:nvPr>
        </p:nvSpPr>
        <p:spPr>
          <a:xfrm>
            <a:off x="7154103" y="2524122"/>
            <a:ext cx="4639320" cy="81954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 baseline="0">
                <a:solidFill>
                  <a:schemeClr val="bg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  <a:p>
            <a:pPr lvl="0"/>
            <a:r>
              <a:rPr lang="en-GB" b="0" noProof="0" dirty="0"/>
              <a:t>Description level 2</a:t>
            </a:r>
            <a:endParaRPr lang="en-GB" noProof="0" dirty="0"/>
          </a:p>
        </p:txBody>
      </p:sp>
      <p:sp>
        <p:nvSpPr>
          <p:cNvPr id="34" name="Marcador de texto 2"/>
          <p:cNvSpPr>
            <a:spLocks noGrp="1"/>
          </p:cNvSpPr>
          <p:nvPr>
            <p:ph type="body" sz="quarter" idx="16" hasCustomPrompt="1"/>
          </p:nvPr>
        </p:nvSpPr>
        <p:spPr>
          <a:xfrm>
            <a:off x="7154103" y="3802534"/>
            <a:ext cx="4639320" cy="81954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 baseline="0">
                <a:solidFill>
                  <a:schemeClr val="bg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  <a:p>
            <a:pPr lvl="0"/>
            <a:r>
              <a:rPr lang="en-GB" b="0" noProof="0" dirty="0"/>
              <a:t>Description level 2</a:t>
            </a:r>
            <a:endParaRPr lang="en-GB" noProof="0" dirty="0"/>
          </a:p>
        </p:txBody>
      </p:sp>
      <p:sp>
        <p:nvSpPr>
          <p:cNvPr id="35" name="Marcador de texto 2"/>
          <p:cNvSpPr>
            <a:spLocks noGrp="1"/>
          </p:cNvSpPr>
          <p:nvPr>
            <p:ph type="body" sz="quarter" idx="17" hasCustomPrompt="1"/>
          </p:nvPr>
        </p:nvSpPr>
        <p:spPr>
          <a:xfrm>
            <a:off x="7154103" y="5041589"/>
            <a:ext cx="4639320" cy="81954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 baseline="0">
                <a:solidFill>
                  <a:schemeClr val="bg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  <a:p>
            <a:pPr lvl="0"/>
            <a:r>
              <a:rPr lang="en-GB" b="0" noProof="0" dirty="0"/>
              <a:t>Description level 2</a:t>
            </a:r>
            <a:endParaRPr lang="en-GB" noProof="0" dirty="0"/>
          </a:p>
        </p:txBody>
      </p:sp>
    </p:spTree>
    <p:extLst/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6 ic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36" y="2624410"/>
            <a:ext cx="496247" cy="65895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204" y="2624410"/>
            <a:ext cx="639870" cy="63987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23" y="3814859"/>
            <a:ext cx="639870" cy="63987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678" y="3814859"/>
            <a:ext cx="596922" cy="718037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59" y="5041589"/>
            <a:ext cx="736599" cy="629006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889" y="5041589"/>
            <a:ext cx="652501" cy="652501"/>
          </a:xfrm>
          <a:prstGeom prst="rect">
            <a:avLst/>
          </a:prstGeom>
        </p:spPr>
      </p:pic>
      <p:sp>
        <p:nvSpPr>
          <p:cNvPr id="24" name="Marcador de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378660" y="293688"/>
            <a:ext cx="11462044" cy="37273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>
                <a:solidFill>
                  <a:srgbClr val="0498F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25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378659" y="1115099"/>
            <a:ext cx="11462045" cy="123783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40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30" name="Marcador de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1170928" y="2605088"/>
            <a:ext cx="4639320" cy="819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baseline="0">
                <a:solidFill>
                  <a:schemeClr val="tx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  <a:p>
            <a:pPr lvl="0"/>
            <a:r>
              <a:rPr lang="en-GB" b="0" noProof="0" dirty="0"/>
              <a:t>Description level 2</a:t>
            </a:r>
            <a:endParaRPr lang="en-GB" noProof="0" dirty="0"/>
          </a:p>
        </p:txBody>
      </p:sp>
      <p:sp>
        <p:nvSpPr>
          <p:cNvPr id="31" name="Marcador de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1170928" y="3802534"/>
            <a:ext cx="4639320" cy="819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baseline="0">
                <a:solidFill>
                  <a:schemeClr val="tx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  <a:p>
            <a:pPr lvl="0"/>
            <a:r>
              <a:rPr lang="en-GB" b="0" noProof="0" dirty="0"/>
              <a:t>Description level 2</a:t>
            </a:r>
            <a:endParaRPr lang="en-GB" noProof="0" dirty="0"/>
          </a:p>
        </p:txBody>
      </p:sp>
      <p:sp>
        <p:nvSpPr>
          <p:cNvPr id="32" name="Marcador de texto 2"/>
          <p:cNvSpPr>
            <a:spLocks noGrp="1"/>
          </p:cNvSpPr>
          <p:nvPr>
            <p:ph type="body" sz="quarter" idx="14" hasCustomPrompt="1"/>
          </p:nvPr>
        </p:nvSpPr>
        <p:spPr>
          <a:xfrm>
            <a:off x="1170928" y="5041589"/>
            <a:ext cx="4639320" cy="819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baseline="0">
                <a:solidFill>
                  <a:schemeClr val="tx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  <a:p>
            <a:pPr lvl="0"/>
            <a:r>
              <a:rPr lang="en-GB" b="0" noProof="0" dirty="0"/>
              <a:t>Description level 2</a:t>
            </a:r>
            <a:endParaRPr lang="en-GB" noProof="0" dirty="0"/>
          </a:p>
        </p:txBody>
      </p:sp>
      <p:sp>
        <p:nvSpPr>
          <p:cNvPr id="33" name="Marcador de texto 2"/>
          <p:cNvSpPr>
            <a:spLocks noGrp="1"/>
          </p:cNvSpPr>
          <p:nvPr>
            <p:ph type="body" sz="quarter" idx="15" hasCustomPrompt="1"/>
          </p:nvPr>
        </p:nvSpPr>
        <p:spPr>
          <a:xfrm>
            <a:off x="7154103" y="2605088"/>
            <a:ext cx="4639320" cy="819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baseline="0">
                <a:solidFill>
                  <a:schemeClr val="tx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  <a:p>
            <a:pPr lvl="0"/>
            <a:r>
              <a:rPr lang="en-GB" b="0" noProof="0" dirty="0"/>
              <a:t>Description level 2</a:t>
            </a:r>
            <a:endParaRPr lang="en-GB" noProof="0" dirty="0"/>
          </a:p>
        </p:txBody>
      </p:sp>
      <p:sp>
        <p:nvSpPr>
          <p:cNvPr id="34" name="Marcador de texto 2"/>
          <p:cNvSpPr>
            <a:spLocks noGrp="1"/>
          </p:cNvSpPr>
          <p:nvPr>
            <p:ph type="body" sz="quarter" idx="16" hasCustomPrompt="1"/>
          </p:nvPr>
        </p:nvSpPr>
        <p:spPr>
          <a:xfrm>
            <a:off x="7154103" y="3802534"/>
            <a:ext cx="4639320" cy="819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baseline="0">
                <a:solidFill>
                  <a:schemeClr val="tx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  <a:p>
            <a:pPr lvl="0"/>
            <a:r>
              <a:rPr lang="en-GB" b="0" noProof="0" dirty="0"/>
              <a:t>Description level 2</a:t>
            </a:r>
            <a:endParaRPr lang="en-GB" noProof="0" dirty="0"/>
          </a:p>
        </p:txBody>
      </p:sp>
      <p:sp>
        <p:nvSpPr>
          <p:cNvPr id="35" name="Marcador de texto 2"/>
          <p:cNvSpPr>
            <a:spLocks noGrp="1"/>
          </p:cNvSpPr>
          <p:nvPr>
            <p:ph type="body" sz="quarter" idx="17" hasCustomPrompt="1"/>
          </p:nvPr>
        </p:nvSpPr>
        <p:spPr>
          <a:xfrm>
            <a:off x="7154103" y="5041589"/>
            <a:ext cx="4639320" cy="819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baseline="0">
                <a:solidFill>
                  <a:schemeClr val="tx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  <a:p>
            <a:pPr lvl="0"/>
            <a:r>
              <a:rPr lang="en-GB" b="0" noProof="0" dirty="0"/>
              <a:t>Description level 2</a:t>
            </a:r>
            <a:endParaRPr lang="en-GB" noProof="0" dirty="0"/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Marcador de texto 13"/>
          <p:cNvSpPr>
            <a:spLocks noGrp="1"/>
          </p:cNvSpPr>
          <p:nvPr>
            <p:ph type="body" sz="quarter" idx="10" hasCustomPrompt="1"/>
          </p:nvPr>
        </p:nvSpPr>
        <p:spPr>
          <a:xfrm>
            <a:off x="6518275" y="615740"/>
            <a:ext cx="3980996" cy="526215"/>
          </a:xfrm>
          <a:prstGeom prst="rect">
            <a:avLst/>
          </a:prstGeom>
          <a:ln>
            <a:noFill/>
          </a:ln>
        </p:spPr>
        <p:txBody>
          <a:bodyPr lIns="0"/>
          <a:lstStyle>
            <a:lvl1pPr marL="0" indent="0">
              <a:buNone/>
              <a:defRPr lang="en-GB" sz="4000" b="1" kern="1200" noProof="0" dirty="0">
                <a:solidFill>
                  <a:schemeClr val="bg1">
                    <a:lumMod val="75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4000" b="1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4000" b="1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4000" b="1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4000" b="1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noProof="0" dirty="0"/>
              <a:t>01 </a:t>
            </a:r>
          </a:p>
        </p:txBody>
      </p:sp>
      <p:sp>
        <p:nvSpPr>
          <p:cNvPr id="22" name="Marcador de texto 13"/>
          <p:cNvSpPr>
            <a:spLocks noGrp="1"/>
          </p:cNvSpPr>
          <p:nvPr>
            <p:ph type="body" sz="quarter" idx="11" hasCustomPrompt="1"/>
          </p:nvPr>
        </p:nvSpPr>
        <p:spPr>
          <a:xfrm>
            <a:off x="6531922" y="1180817"/>
            <a:ext cx="4810986" cy="330310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bg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4000" b="1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4000" b="1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4000" b="1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4000" b="1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noProof="0" dirty="0"/>
              <a:t>Enter section title</a:t>
            </a:r>
          </a:p>
        </p:txBody>
      </p:sp>
      <p:sp>
        <p:nvSpPr>
          <p:cNvPr id="25" name="Marcador de texto 13"/>
          <p:cNvSpPr>
            <a:spLocks noGrp="1"/>
          </p:cNvSpPr>
          <p:nvPr>
            <p:ph type="body" sz="quarter" idx="12" hasCustomPrompt="1"/>
          </p:nvPr>
        </p:nvSpPr>
        <p:spPr>
          <a:xfrm>
            <a:off x="6518275" y="1695563"/>
            <a:ext cx="3980996" cy="52621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4400" b="1">
                <a:solidFill>
                  <a:schemeClr val="bg1">
                    <a:lumMod val="75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4000" b="1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4000" b="1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4000" b="1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4000" b="1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noProof="0" dirty="0"/>
              <a:t>02</a:t>
            </a:r>
          </a:p>
        </p:txBody>
      </p:sp>
      <p:sp>
        <p:nvSpPr>
          <p:cNvPr id="26" name="Marcador de texto 13"/>
          <p:cNvSpPr>
            <a:spLocks noGrp="1"/>
          </p:cNvSpPr>
          <p:nvPr>
            <p:ph type="body" sz="quarter" idx="13" hasCustomPrompt="1"/>
          </p:nvPr>
        </p:nvSpPr>
        <p:spPr>
          <a:xfrm>
            <a:off x="6531922" y="2260640"/>
            <a:ext cx="4810986" cy="330310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bg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4000" b="1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4000" b="1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4000" b="1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4000" b="1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noProof="0" dirty="0"/>
              <a:t>Enter section title</a:t>
            </a:r>
          </a:p>
        </p:txBody>
      </p:sp>
      <p:sp>
        <p:nvSpPr>
          <p:cNvPr id="31" name="Marcador de texto 13"/>
          <p:cNvSpPr>
            <a:spLocks noGrp="1"/>
          </p:cNvSpPr>
          <p:nvPr>
            <p:ph type="body" sz="quarter" idx="14" hasCustomPrompt="1"/>
          </p:nvPr>
        </p:nvSpPr>
        <p:spPr>
          <a:xfrm>
            <a:off x="6518275" y="2775386"/>
            <a:ext cx="3980996" cy="52621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4400" b="1">
                <a:solidFill>
                  <a:schemeClr val="bg1">
                    <a:lumMod val="75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4000" b="1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4000" b="1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4000" b="1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4000" b="1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noProof="0" dirty="0"/>
              <a:t>03</a:t>
            </a:r>
          </a:p>
        </p:txBody>
      </p:sp>
      <p:sp>
        <p:nvSpPr>
          <p:cNvPr id="32" name="Marcador de texto 13"/>
          <p:cNvSpPr>
            <a:spLocks noGrp="1"/>
          </p:cNvSpPr>
          <p:nvPr>
            <p:ph type="body" sz="quarter" idx="15" hasCustomPrompt="1"/>
          </p:nvPr>
        </p:nvSpPr>
        <p:spPr>
          <a:xfrm>
            <a:off x="6531922" y="3340463"/>
            <a:ext cx="4810986" cy="330310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bg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4000" b="1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4000" b="1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4000" b="1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4000" b="1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noProof="0" dirty="0"/>
              <a:t>Enter section title</a:t>
            </a:r>
          </a:p>
        </p:txBody>
      </p:sp>
      <p:sp>
        <p:nvSpPr>
          <p:cNvPr id="35" name="Marcador de texto 13"/>
          <p:cNvSpPr>
            <a:spLocks noGrp="1"/>
          </p:cNvSpPr>
          <p:nvPr>
            <p:ph type="body" sz="quarter" idx="18" hasCustomPrompt="1"/>
          </p:nvPr>
        </p:nvSpPr>
        <p:spPr>
          <a:xfrm>
            <a:off x="6518275" y="3855209"/>
            <a:ext cx="3980996" cy="52621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4400" b="1">
                <a:solidFill>
                  <a:schemeClr val="bg1">
                    <a:lumMod val="75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4000" b="1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4000" b="1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4000" b="1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4000" b="1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noProof="0" dirty="0"/>
              <a:t>04</a:t>
            </a:r>
          </a:p>
        </p:txBody>
      </p:sp>
      <p:sp>
        <p:nvSpPr>
          <p:cNvPr id="36" name="Marcador de texto 13"/>
          <p:cNvSpPr>
            <a:spLocks noGrp="1"/>
          </p:cNvSpPr>
          <p:nvPr>
            <p:ph type="body" sz="quarter" idx="19" hasCustomPrompt="1"/>
          </p:nvPr>
        </p:nvSpPr>
        <p:spPr>
          <a:xfrm>
            <a:off x="6531922" y="4420286"/>
            <a:ext cx="4810986" cy="330310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bg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4000" b="1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4000" b="1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4000" b="1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4000" b="1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noProof="0" dirty="0"/>
              <a:t>Enter section title</a:t>
            </a:r>
          </a:p>
        </p:txBody>
      </p:sp>
      <p:sp>
        <p:nvSpPr>
          <p:cNvPr id="37" name="Marcador de texto 13"/>
          <p:cNvSpPr>
            <a:spLocks noGrp="1"/>
          </p:cNvSpPr>
          <p:nvPr>
            <p:ph type="body" sz="quarter" idx="20" hasCustomPrompt="1"/>
          </p:nvPr>
        </p:nvSpPr>
        <p:spPr>
          <a:xfrm>
            <a:off x="6518275" y="4935032"/>
            <a:ext cx="3980996" cy="52621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4400" b="1">
                <a:solidFill>
                  <a:schemeClr val="bg1">
                    <a:lumMod val="75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4000" b="1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4000" b="1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4000" b="1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4000" b="1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noProof="0" dirty="0"/>
              <a:t>05</a:t>
            </a:r>
          </a:p>
        </p:txBody>
      </p:sp>
      <p:sp>
        <p:nvSpPr>
          <p:cNvPr id="38" name="Marcador de texto 13"/>
          <p:cNvSpPr>
            <a:spLocks noGrp="1"/>
          </p:cNvSpPr>
          <p:nvPr>
            <p:ph type="body" sz="quarter" idx="21" hasCustomPrompt="1"/>
          </p:nvPr>
        </p:nvSpPr>
        <p:spPr>
          <a:xfrm>
            <a:off x="6531922" y="5500109"/>
            <a:ext cx="4810986" cy="330310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bg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4000" b="1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4000" b="1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4000" b="1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4000" b="1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noProof="0" dirty="0"/>
              <a:t>Enter section title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F315C535-B70A-43F4-A940-4786532FC8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8" t="14694" r="22004" b="25311"/>
          <a:stretch/>
        </p:blipFill>
        <p:spPr>
          <a:xfrm>
            <a:off x="1245994" y="1552649"/>
            <a:ext cx="3699262" cy="282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6 icons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378660" y="293688"/>
            <a:ext cx="11462044" cy="3727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rgbClr val="0498F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25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378659" y="1115099"/>
            <a:ext cx="11462045" cy="123783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lang="es-ES_tradnl" sz="4000" b="1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30" name="Marcador de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973518" y="2939203"/>
            <a:ext cx="2874054" cy="81954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 baseline="0">
                <a:solidFill>
                  <a:schemeClr val="bg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  <a:p>
            <a:pPr lvl="0"/>
            <a:r>
              <a:rPr lang="en-GB" b="0" noProof="0" dirty="0"/>
              <a:t>Description level 2</a:t>
            </a:r>
            <a:endParaRPr lang="en-GB" noProof="0" dirty="0"/>
          </a:p>
        </p:txBody>
      </p:sp>
      <p:pic>
        <p:nvPicPr>
          <p:cNvPr id="16" name="Imagen 1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03" y="2978925"/>
            <a:ext cx="347208" cy="461047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685" y="2985600"/>
            <a:ext cx="447696" cy="447696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59" y="4560821"/>
            <a:ext cx="447696" cy="447696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8189" y="2958255"/>
            <a:ext cx="417647" cy="502387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846" y="4560821"/>
            <a:ext cx="515374" cy="440095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745" y="4560821"/>
            <a:ext cx="456534" cy="456534"/>
          </a:xfrm>
          <a:prstGeom prst="rect">
            <a:avLst/>
          </a:prstGeom>
        </p:spPr>
      </p:pic>
      <p:sp>
        <p:nvSpPr>
          <p:cNvPr id="22" name="Marcador de texto 2"/>
          <p:cNvSpPr>
            <a:spLocks noGrp="1"/>
          </p:cNvSpPr>
          <p:nvPr>
            <p:ph type="body" sz="quarter" idx="18" hasCustomPrompt="1"/>
          </p:nvPr>
        </p:nvSpPr>
        <p:spPr>
          <a:xfrm>
            <a:off x="973518" y="4560821"/>
            <a:ext cx="2874054" cy="81954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 baseline="0">
                <a:solidFill>
                  <a:schemeClr val="bg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  <a:p>
            <a:pPr lvl="0"/>
            <a:r>
              <a:rPr lang="en-GB" b="0" noProof="0" dirty="0"/>
              <a:t>Description level 2</a:t>
            </a:r>
            <a:endParaRPr lang="en-GB" noProof="0" dirty="0"/>
          </a:p>
        </p:txBody>
      </p:sp>
      <p:sp>
        <p:nvSpPr>
          <p:cNvPr id="26" name="Marcador de texto 2"/>
          <p:cNvSpPr>
            <a:spLocks noGrp="1"/>
          </p:cNvSpPr>
          <p:nvPr>
            <p:ph type="body" sz="quarter" idx="19" hasCustomPrompt="1"/>
          </p:nvPr>
        </p:nvSpPr>
        <p:spPr>
          <a:xfrm>
            <a:off x="5059788" y="2939203"/>
            <a:ext cx="2874054" cy="81954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 baseline="0">
                <a:solidFill>
                  <a:schemeClr val="bg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  <a:p>
            <a:pPr lvl="0"/>
            <a:r>
              <a:rPr lang="en-GB" b="0" noProof="0" dirty="0"/>
              <a:t>Description level 2</a:t>
            </a:r>
            <a:endParaRPr lang="en-GB" noProof="0" dirty="0"/>
          </a:p>
        </p:txBody>
      </p:sp>
      <p:sp>
        <p:nvSpPr>
          <p:cNvPr id="27" name="Marcador de texto 2"/>
          <p:cNvSpPr>
            <a:spLocks noGrp="1"/>
          </p:cNvSpPr>
          <p:nvPr>
            <p:ph type="body" sz="quarter" idx="20" hasCustomPrompt="1"/>
          </p:nvPr>
        </p:nvSpPr>
        <p:spPr>
          <a:xfrm>
            <a:off x="5059788" y="4560821"/>
            <a:ext cx="2874054" cy="81954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 baseline="0">
                <a:solidFill>
                  <a:schemeClr val="bg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  <a:p>
            <a:pPr lvl="0"/>
            <a:r>
              <a:rPr lang="en-GB" b="0" noProof="0" dirty="0"/>
              <a:t>Description level 2</a:t>
            </a:r>
            <a:endParaRPr lang="en-GB" noProof="0" dirty="0"/>
          </a:p>
        </p:txBody>
      </p:sp>
      <p:sp>
        <p:nvSpPr>
          <p:cNvPr id="28" name="Marcador de texto 2"/>
          <p:cNvSpPr>
            <a:spLocks noGrp="1"/>
          </p:cNvSpPr>
          <p:nvPr>
            <p:ph type="body" sz="quarter" idx="21" hasCustomPrompt="1"/>
          </p:nvPr>
        </p:nvSpPr>
        <p:spPr>
          <a:xfrm>
            <a:off x="9121057" y="2939203"/>
            <a:ext cx="2874054" cy="81954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 baseline="0">
                <a:solidFill>
                  <a:schemeClr val="bg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  <a:p>
            <a:pPr lvl="0"/>
            <a:r>
              <a:rPr lang="en-GB" b="0" noProof="0" dirty="0"/>
              <a:t>Description level 2</a:t>
            </a:r>
            <a:endParaRPr lang="en-GB" noProof="0" dirty="0"/>
          </a:p>
        </p:txBody>
      </p:sp>
      <p:sp>
        <p:nvSpPr>
          <p:cNvPr id="29" name="Marcador de texto 2"/>
          <p:cNvSpPr>
            <a:spLocks noGrp="1"/>
          </p:cNvSpPr>
          <p:nvPr>
            <p:ph type="body" sz="quarter" idx="22" hasCustomPrompt="1"/>
          </p:nvPr>
        </p:nvSpPr>
        <p:spPr>
          <a:xfrm>
            <a:off x="9121057" y="4560821"/>
            <a:ext cx="2874054" cy="81954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 baseline="0">
                <a:solidFill>
                  <a:schemeClr val="bg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  <a:p>
            <a:pPr lvl="0"/>
            <a:r>
              <a:rPr lang="en-GB" b="0" noProof="0" dirty="0"/>
              <a:t>Description level 2</a:t>
            </a:r>
            <a:endParaRPr lang="en-GB" noProof="0" dirty="0"/>
          </a:p>
        </p:txBody>
      </p:sp>
    </p:spTree>
    <p:extLst/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6 ic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378660" y="293688"/>
            <a:ext cx="11462044" cy="37273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>
                <a:solidFill>
                  <a:srgbClr val="0498F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25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378659" y="1115099"/>
            <a:ext cx="11462045" cy="123783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40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30" name="Marcador de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973519" y="2929677"/>
            <a:ext cx="2902450" cy="81954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 baseline="0">
                <a:solidFill>
                  <a:schemeClr val="tx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  <a:p>
            <a:pPr lvl="0"/>
            <a:r>
              <a:rPr lang="en-GB" b="0" noProof="0" dirty="0"/>
              <a:t>Description level 2</a:t>
            </a:r>
            <a:endParaRPr lang="en-GB" noProof="0" dirty="0"/>
          </a:p>
        </p:txBody>
      </p:sp>
      <p:pic>
        <p:nvPicPr>
          <p:cNvPr id="16" name="Imagen 1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03" y="2929677"/>
            <a:ext cx="347208" cy="461047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685" y="2929677"/>
            <a:ext cx="447696" cy="447696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59" y="4560821"/>
            <a:ext cx="447696" cy="447696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003" y="2929677"/>
            <a:ext cx="417647" cy="502387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846" y="4560821"/>
            <a:ext cx="515374" cy="440095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559" y="4560821"/>
            <a:ext cx="456534" cy="456534"/>
          </a:xfrm>
          <a:prstGeom prst="rect">
            <a:avLst/>
          </a:prstGeom>
        </p:spPr>
      </p:pic>
      <p:sp>
        <p:nvSpPr>
          <p:cNvPr id="22" name="Marcador de texto 2"/>
          <p:cNvSpPr>
            <a:spLocks noGrp="1"/>
          </p:cNvSpPr>
          <p:nvPr>
            <p:ph type="body" sz="quarter" idx="18" hasCustomPrompt="1"/>
          </p:nvPr>
        </p:nvSpPr>
        <p:spPr>
          <a:xfrm>
            <a:off x="973519" y="4560821"/>
            <a:ext cx="2902450" cy="81954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 baseline="0">
                <a:solidFill>
                  <a:schemeClr val="tx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  <a:p>
            <a:pPr lvl="0"/>
            <a:r>
              <a:rPr lang="en-GB" b="0" noProof="0" dirty="0"/>
              <a:t>Description level 2</a:t>
            </a:r>
            <a:endParaRPr lang="en-GB" noProof="0" dirty="0"/>
          </a:p>
        </p:txBody>
      </p:sp>
      <p:sp>
        <p:nvSpPr>
          <p:cNvPr id="26" name="Marcador de texto 2"/>
          <p:cNvSpPr>
            <a:spLocks noGrp="1"/>
          </p:cNvSpPr>
          <p:nvPr>
            <p:ph type="body" sz="quarter" idx="19" hasCustomPrompt="1"/>
          </p:nvPr>
        </p:nvSpPr>
        <p:spPr>
          <a:xfrm>
            <a:off x="5059789" y="2929677"/>
            <a:ext cx="2902450" cy="81954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 baseline="0">
                <a:solidFill>
                  <a:schemeClr val="tx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  <a:p>
            <a:pPr lvl="0"/>
            <a:r>
              <a:rPr lang="en-GB" b="0" noProof="0" dirty="0"/>
              <a:t>Description level 2</a:t>
            </a:r>
            <a:endParaRPr lang="en-GB" noProof="0" dirty="0"/>
          </a:p>
        </p:txBody>
      </p:sp>
      <p:sp>
        <p:nvSpPr>
          <p:cNvPr id="27" name="Marcador de texto 2"/>
          <p:cNvSpPr>
            <a:spLocks noGrp="1"/>
          </p:cNvSpPr>
          <p:nvPr>
            <p:ph type="body" sz="quarter" idx="20" hasCustomPrompt="1"/>
          </p:nvPr>
        </p:nvSpPr>
        <p:spPr>
          <a:xfrm>
            <a:off x="5059789" y="4560821"/>
            <a:ext cx="2902450" cy="81954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 baseline="0">
                <a:solidFill>
                  <a:schemeClr val="tx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  <a:p>
            <a:pPr lvl="0"/>
            <a:r>
              <a:rPr lang="en-GB" b="0" noProof="0" dirty="0"/>
              <a:t>Description level 2</a:t>
            </a:r>
            <a:endParaRPr lang="en-GB" noProof="0" dirty="0"/>
          </a:p>
        </p:txBody>
      </p:sp>
      <p:sp>
        <p:nvSpPr>
          <p:cNvPr id="28" name="Marcador de texto 2"/>
          <p:cNvSpPr>
            <a:spLocks noGrp="1"/>
          </p:cNvSpPr>
          <p:nvPr>
            <p:ph type="body" sz="quarter" idx="21" hasCustomPrompt="1"/>
          </p:nvPr>
        </p:nvSpPr>
        <p:spPr>
          <a:xfrm>
            <a:off x="9121058" y="2929677"/>
            <a:ext cx="2902450" cy="81954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 baseline="0">
                <a:solidFill>
                  <a:schemeClr val="tx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  <a:p>
            <a:pPr lvl="0"/>
            <a:r>
              <a:rPr lang="en-GB" b="0" noProof="0" dirty="0"/>
              <a:t>Description level 2</a:t>
            </a:r>
            <a:endParaRPr lang="en-GB" noProof="0" dirty="0"/>
          </a:p>
        </p:txBody>
      </p:sp>
      <p:sp>
        <p:nvSpPr>
          <p:cNvPr id="29" name="Marcador de texto 2"/>
          <p:cNvSpPr>
            <a:spLocks noGrp="1"/>
          </p:cNvSpPr>
          <p:nvPr>
            <p:ph type="body" sz="quarter" idx="22" hasCustomPrompt="1"/>
          </p:nvPr>
        </p:nvSpPr>
        <p:spPr>
          <a:xfrm>
            <a:off x="9121058" y="4560821"/>
            <a:ext cx="2902450" cy="81954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 baseline="0">
                <a:solidFill>
                  <a:schemeClr val="tx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  <a:p>
            <a:pPr lvl="0"/>
            <a:r>
              <a:rPr lang="en-GB" b="0" noProof="0" dirty="0"/>
              <a:t>Description level 2</a:t>
            </a:r>
            <a:endParaRPr lang="en-GB" noProof="0" dirty="0"/>
          </a:p>
        </p:txBody>
      </p:sp>
    </p:spTree>
    <p:extLst/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oints text Black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378660" y="293688"/>
            <a:ext cx="11462044" cy="37273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>
                <a:solidFill>
                  <a:srgbClr val="0498F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25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378659" y="1115099"/>
            <a:ext cx="11462045" cy="123783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lang="es-ES_tradnl" sz="4000" b="1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30" name="Marcador de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378659" y="2826098"/>
            <a:ext cx="5304651" cy="64552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 b="1" baseline="0">
                <a:solidFill>
                  <a:srgbClr val="0498F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32" name="Marcador de texto 2"/>
          <p:cNvSpPr>
            <a:spLocks noGrp="1"/>
          </p:cNvSpPr>
          <p:nvPr>
            <p:ph type="body" sz="quarter" idx="21" hasCustomPrompt="1"/>
          </p:nvPr>
        </p:nvSpPr>
        <p:spPr>
          <a:xfrm>
            <a:off x="378659" y="3481138"/>
            <a:ext cx="5304651" cy="64552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0" baseline="0">
                <a:solidFill>
                  <a:schemeClr val="bg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33" name="Marcador de texto 2"/>
          <p:cNvSpPr>
            <a:spLocks noGrp="1"/>
          </p:cNvSpPr>
          <p:nvPr>
            <p:ph type="body" sz="quarter" idx="22" hasCustomPrompt="1"/>
          </p:nvPr>
        </p:nvSpPr>
        <p:spPr>
          <a:xfrm>
            <a:off x="378659" y="4592905"/>
            <a:ext cx="5304651" cy="64552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 b="1" baseline="0">
                <a:solidFill>
                  <a:srgbClr val="0498F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34" name="Marcador de texto 2"/>
          <p:cNvSpPr>
            <a:spLocks noGrp="1"/>
          </p:cNvSpPr>
          <p:nvPr>
            <p:ph type="body" sz="quarter" idx="23" hasCustomPrompt="1"/>
          </p:nvPr>
        </p:nvSpPr>
        <p:spPr>
          <a:xfrm>
            <a:off x="378659" y="5247945"/>
            <a:ext cx="5304651" cy="64552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0" baseline="0">
                <a:solidFill>
                  <a:schemeClr val="bg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35" name="Marcador de texto 2"/>
          <p:cNvSpPr>
            <a:spLocks noGrp="1"/>
          </p:cNvSpPr>
          <p:nvPr>
            <p:ph type="body" sz="quarter" idx="24" hasCustomPrompt="1"/>
          </p:nvPr>
        </p:nvSpPr>
        <p:spPr>
          <a:xfrm>
            <a:off x="6536053" y="2826098"/>
            <a:ext cx="5304651" cy="64552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 b="1" baseline="0">
                <a:solidFill>
                  <a:srgbClr val="0498F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36" name="Marcador de texto 2"/>
          <p:cNvSpPr>
            <a:spLocks noGrp="1"/>
          </p:cNvSpPr>
          <p:nvPr>
            <p:ph type="body" sz="quarter" idx="25" hasCustomPrompt="1"/>
          </p:nvPr>
        </p:nvSpPr>
        <p:spPr>
          <a:xfrm>
            <a:off x="6536053" y="3481138"/>
            <a:ext cx="5304651" cy="64552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0" baseline="0">
                <a:solidFill>
                  <a:schemeClr val="bg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37" name="Marcador de texto 2"/>
          <p:cNvSpPr>
            <a:spLocks noGrp="1"/>
          </p:cNvSpPr>
          <p:nvPr>
            <p:ph type="body" sz="quarter" idx="26" hasCustomPrompt="1"/>
          </p:nvPr>
        </p:nvSpPr>
        <p:spPr>
          <a:xfrm>
            <a:off x="6536053" y="4592905"/>
            <a:ext cx="5304651" cy="64552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 b="1" baseline="0">
                <a:solidFill>
                  <a:srgbClr val="0498F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38" name="Marcador de texto 2"/>
          <p:cNvSpPr>
            <a:spLocks noGrp="1"/>
          </p:cNvSpPr>
          <p:nvPr>
            <p:ph type="body" sz="quarter" idx="27" hasCustomPrompt="1"/>
          </p:nvPr>
        </p:nvSpPr>
        <p:spPr>
          <a:xfrm>
            <a:off x="6536053" y="5247945"/>
            <a:ext cx="5304651" cy="64552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0" baseline="0">
                <a:solidFill>
                  <a:schemeClr val="bg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</p:spTree>
    <p:extLst/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oints text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378660" y="293688"/>
            <a:ext cx="11462044" cy="37273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>
                <a:solidFill>
                  <a:srgbClr val="0498F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25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378659" y="1115099"/>
            <a:ext cx="11462045" cy="123783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44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30" name="Marcador de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378659" y="2826098"/>
            <a:ext cx="5304651" cy="64552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 b="1" baseline="0">
                <a:solidFill>
                  <a:srgbClr val="0498F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32" name="Marcador de texto 2"/>
          <p:cNvSpPr>
            <a:spLocks noGrp="1"/>
          </p:cNvSpPr>
          <p:nvPr>
            <p:ph type="body" sz="quarter" idx="21" hasCustomPrompt="1"/>
          </p:nvPr>
        </p:nvSpPr>
        <p:spPr>
          <a:xfrm>
            <a:off x="378659" y="3481138"/>
            <a:ext cx="5304651" cy="64552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0" baseline="0">
                <a:solidFill>
                  <a:schemeClr val="tx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33" name="Marcador de texto 2"/>
          <p:cNvSpPr>
            <a:spLocks noGrp="1"/>
          </p:cNvSpPr>
          <p:nvPr>
            <p:ph type="body" sz="quarter" idx="22" hasCustomPrompt="1"/>
          </p:nvPr>
        </p:nvSpPr>
        <p:spPr>
          <a:xfrm>
            <a:off x="378659" y="4592905"/>
            <a:ext cx="5304651" cy="64552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 b="1" baseline="0">
                <a:solidFill>
                  <a:srgbClr val="0498F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34" name="Marcador de texto 2"/>
          <p:cNvSpPr>
            <a:spLocks noGrp="1"/>
          </p:cNvSpPr>
          <p:nvPr>
            <p:ph type="body" sz="quarter" idx="23" hasCustomPrompt="1"/>
          </p:nvPr>
        </p:nvSpPr>
        <p:spPr>
          <a:xfrm>
            <a:off x="378659" y="5247945"/>
            <a:ext cx="5304651" cy="64552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0" baseline="0">
                <a:solidFill>
                  <a:schemeClr val="tx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35" name="Marcador de texto 2"/>
          <p:cNvSpPr>
            <a:spLocks noGrp="1"/>
          </p:cNvSpPr>
          <p:nvPr>
            <p:ph type="body" sz="quarter" idx="24" hasCustomPrompt="1"/>
          </p:nvPr>
        </p:nvSpPr>
        <p:spPr>
          <a:xfrm>
            <a:off x="6536053" y="2826098"/>
            <a:ext cx="5304651" cy="64552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 b="1" baseline="0">
                <a:solidFill>
                  <a:srgbClr val="0498F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36" name="Marcador de texto 2"/>
          <p:cNvSpPr>
            <a:spLocks noGrp="1"/>
          </p:cNvSpPr>
          <p:nvPr>
            <p:ph type="body" sz="quarter" idx="25" hasCustomPrompt="1"/>
          </p:nvPr>
        </p:nvSpPr>
        <p:spPr>
          <a:xfrm>
            <a:off x="6536053" y="3481138"/>
            <a:ext cx="5304651" cy="64552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0" baseline="0">
                <a:solidFill>
                  <a:schemeClr val="tx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37" name="Marcador de texto 2"/>
          <p:cNvSpPr>
            <a:spLocks noGrp="1"/>
          </p:cNvSpPr>
          <p:nvPr>
            <p:ph type="body" sz="quarter" idx="26" hasCustomPrompt="1"/>
          </p:nvPr>
        </p:nvSpPr>
        <p:spPr>
          <a:xfrm>
            <a:off x="6536053" y="4592905"/>
            <a:ext cx="5304651" cy="64552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 b="1" baseline="0">
                <a:solidFill>
                  <a:srgbClr val="0498F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38" name="Marcador de texto 2"/>
          <p:cNvSpPr>
            <a:spLocks noGrp="1"/>
          </p:cNvSpPr>
          <p:nvPr>
            <p:ph type="body" sz="quarter" idx="27" hasCustomPrompt="1"/>
          </p:nvPr>
        </p:nvSpPr>
        <p:spPr>
          <a:xfrm>
            <a:off x="6536053" y="5247945"/>
            <a:ext cx="5304651" cy="64552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0" baseline="0">
                <a:solidFill>
                  <a:schemeClr val="tx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</p:spTree>
    <p:extLst/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Black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378660" y="293688"/>
            <a:ext cx="11462044" cy="37273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>
                <a:solidFill>
                  <a:srgbClr val="0498F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25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378659" y="1115099"/>
            <a:ext cx="5417707" cy="123783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lang="es-ES_tradnl" sz="4000" b="1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35" name="Marcador de texto 2"/>
          <p:cNvSpPr>
            <a:spLocks noGrp="1"/>
          </p:cNvSpPr>
          <p:nvPr>
            <p:ph type="body" sz="quarter" idx="24" hasCustomPrompt="1"/>
          </p:nvPr>
        </p:nvSpPr>
        <p:spPr>
          <a:xfrm>
            <a:off x="6536053" y="1105499"/>
            <a:ext cx="5304651" cy="64552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lang="es-ES_tradnl" sz="2400" b="1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36" name="Marcador de texto 2"/>
          <p:cNvSpPr>
            <a:spLocks noGrp="1"/>
          </p:cNvSpPr>
          <p:nvPr>
            <p:ph type="body" sz="quarter" idx="25" hasCustomPrompt="1"/>
          </p:nvPr>
        </p:nvSpPr>
        <p:spPr>
          <a:xfrm>
            <a:off x="6536053" y="1818606"/>
            <a:ext cx="5304651" cy="64552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0" baseline="0">
                <a:solidFill>
                  <a:schemeClr val="bg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5" name="Marcador de gráfico 4"/>
          <p:cNvSpPr>
            <a:spLocks noGrp="1"/>
          </p:cNvSpPr>
          <p:nvPr>
            <p:ph type="chart" sz="quarter" idx="27"/>
          </p:nvPr>
        </p:nvSpPr>
        <p:spPr>
          <a:xfrm>
            <a:off x="378658" y="3625850"/>
            <a:ext cx="11462046" cy="713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r>
              <a:rPr lang="en-US" noProof="0" smtClean="0"/>
              <a:t>Click icon to add chart</a:t>
            </a:r>
            <a:endParaRPr lang="en-GB" noProof="0" dirty="0"/>
          </a:p>
        </p:txBody>
      </p:sp>
      <p:sp>
        <p:nvSpPr>
          <p:cNvPr id="16" name="Marcador de gráfico 4"/>
          <p:cNvSpPr>
            <a:spLocks noGrp="1"/>
          </p:cNvSpPr>
          <p:nvPr>
            <p:ph type="chart" sz="quarter" idx="28"/>
          </p:nvPr>
        </p:nvSpPr>
        <p:spPr>
          <a:xfrm>
            <a:off x="378658" y="4509253"/>
            <a:ext cx="11462046" cy="713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r>
              <a:rPr lang="en-US" noProof="0" smtClean="0"/>
              <a:t>Click icon to add chart</a:t>
            </a:r>
            <a:endParaRPr lang="en-GB" noProof="0"/>
          </a:p>
        </p:txBody>
      </p:sp>
      <p:sp>
        <p:nvSpPr>
          <p:cNvPr id="17" name="Marcador de gráfico 4"/>
          <p:cNvSpPr>
            <a:spLocks noGrp="1"/>
          </p:cNvSpPr>
          <p:nvPr>
            <p:ph type="chart" sz="quarter" idx="29"/>
          </p:nvPr>
        </p:nvSpPr>
        <p:spPr>
          <a:xfrm>
            <a:off x="378658" y="5392656"/>
            <a:ext cx="11462046" cy="713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r>
              <a:rPr lang="en-US" noProof="0" smtClean="0"/>
              <a:t>Click icon to add chart</a:t>
            </a:r>
            <a:endParaRPr lang="en-GB" noProof="0"/>
          </a:p>
        </p:txBody>
      </p:sp>
    </p:spTree>
    <p:extLst/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lide 6 ic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378660" y="293688"/>
            <a:ext cx="11462044" cy="37273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>
                <a:solidFill>
                  <a:srgbClr val="0498F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25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378659" y="1115099"/>
            <a:ext cx="5417707" cy="123783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40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35" name="Marcador de texto 2"/>
          <p:cNvSpPr>
            <a:spLocks noGrp="1"/>
          </p:cNvSpPr>
          <p:nvPr>
            <p:ph type="body" sz="quarter" idx="24" hasCustomPrompt="1"/>
          </p:nvPr>
        </p:nvSpPr>
        <p:spPr>
          <a:xfrm>
            <a:off x="6536053" y="1105499"/>
            <a:ext cx="5304651" cy="64552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 b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36" name="Marcador de texto 2"/>
          <p:cNvSpPr>
            <a:spLocks noGrp="1"/>
          </p:cNvSpPr>
          <p:nvPr>
            <p:ph type="body" sz="quarter" idx="25" hasCustomPrompt="1"/>
          </p:nvPr>
        </p:nvSpPr>
        <p:spPr>
          <a:xfrm>
            <a:off x="6536053" y="1823372"/>
            <a:ext cx="5304651" cy="64552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b="0" baseline="0">
                <a:solidFill>
                  <a:schemeClr val="tx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5" name="Marcador de gráfico 4"/>
          <p:cNvSpPr>
            <a:spLocks noGrp="1"/>
          </p:cNvSpPr>
          <p:nvPr>
            <p:ph type="chart" sz="quarter" idx="27"/>
          </p:nvPr>
        </p:nvSpPr>
        <p:spPr>
          <a:xfrm>
            <a:off x="378658" y="3625850"/>
            <a:ext cx="11462046" cy="713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r>
              <a:rPr lang="en-US" noProof="0" smtClean="0"/>
              <a:t>Click icon to add chart</a:t>
            </a:r>
            <a:endParaRPr lang="en-GB" noProof="0"/>
          </a:p>
        </p:txBody>
      </p:sp>
      <p:sp>
        <p:nvSpPr>
          <p:cNvPr id="16" name="Marcador de gráfico 4"/>
          <p:cNvSpPr>
            <a:spLocks noGrp="1"/>
          </p:cNvSpPr>
          <p:nvPr>
            <p:ph type="chart" sz="quarter" idx="28"/>
          </p:nvPr>
        </p:nvSpPr>
        <p:spPr>
          <a:xfrm>
            <a:off x="378658" y="4509253"/>
            <a:ext cx="11462046" cy="713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r>
              <a:rPr lang="en-US" noProof="0" smtClean="0"/>
              <a:t>Click icon to add chart</a:t>
            </a:r>
            <a:endParaRPr lang="en-GB" noProof="0"/>
          </a:p>
        </p:txBody>
      </p:sp>
      <p:sp>
        <p:nvSpPr>
          <p:cNvPr id="17" name="Marcador de gráfico 4"/>
          <p:cNvSpPr>
            <a:spLocks noGrp="1"/>
          </p:cNvSpPr>
          <p:nvPr>
            <p:ph type="chart" sz="quarter" idx="29"/>
          </p:nvPr>
        </p:nvSpPr>
        <p:spPr>
          <a:xfrm>
            <a:off x="378658" y="5392656"/>
            <a:ext cx="11462046" cy="713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r>
              <a:rPr lang="en-US" noProof="0" smtClean="0"/>
              <a:t>Click icon to add chart</a:t>
            </a:r>
            <a:endParaRPr lang="en-GB" noProof="0"/>
          </a:p>
        </p:txBody>
      </p:sp>
    </p:spTree>
    <p:extLst/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xt Col Black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378660" y="293688"/>
            <a:ext cx="11462044" cy="37273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>
                <a:solidFill>
                  <a:srgbClr val="0498F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25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378659" y="1115099"/>
            <a:ext cx="11462045" cy="123783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lang="es-ES_tradnl" sz="4000" b="1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30" name="Marcador de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378659" y="2826098"/>
            <a:ext cx="3697395" cy="6550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 b="1" baseline="0">
                <a:solidFill>
                  <a:srgbClr val="0498F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32" name="Marcador de texto 2"/>
          <p:cNvSpPr>
            <a:spLocks noGrp="1"/>
          </p:cNvSpPr>
          <p:nvPr>
            <p:ph type="body" sz="quarter" idx="21" hasCustomPrompt="1"/>
          </p:nvPr>
        </p:nvSpPr>
        <p:spPr>
          <a:xfrm>
            <a:off x="378659" y="3626783"/>
            <a:ext cx="3697395" cy="229356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0" baseline="0">
                <a:solidFill>
                  <a:schemeClr val="bg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16" name="Marcador de texto 2"/>
          <p:cNvSpPr>
            <a:spLocks noGrp="1"/>
          </p:cNvSpPr>
          <p:nvPr>
            <p:ph type="body" sz="quarter" idx="22" hasCustomPrompt="1"/>
          </p:nvPr>
        </p:nvSpPr>
        <p:spPr>
          <a:xfrm>
            <a:off x="4268734" y="2826098"/>
            <a:ext cx="3697395" cy="6550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 b="1" baseline="0">
                <a:solidFill>
                  <a:srgbClr val="0498F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17" name="Marcador de texto 2"/>
          <p:cNvSpPr>
            <a:spLocks noGrp="1"/>
          </p:cNvSpPr>
          <p:nvPr>
            <p:ph type="body" sz="quarter" idx="23" hasCustomPrompt="1"/>
          </p:nvPr>
        </p:nvSpPr>
        <p:spPr>
          <a:xfrm>
            <a:off x="4268734" y="3626783"/>
            <a:ext cx="3697395" cy="229356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0" baseline="0">
                <a:solidFill>
                  <a:schemeClr val="bg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18" name="Marcador de texto 2"/>
          <p:cNvSpPr>
            <a:spLocks noGrp="1"/>
          </p:cNvSpPr>
          <p:nvPr>
            <p:ph type="body" sz="quarter" idx="24" hasCustomPrompt="1"/>
          </p:nvPr>
        </p:nvSpPr>
        <p:spPr>
          <a:xfrm>
            <a:off x="8143309" y="2826098"/>
            <a:ext cx="3697395" cy="6550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 b="1" baseline="0">
                <a:solidFill>
                  <a:srgbClr val="0498F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19" name="Marcador de texto 2"/>
          <p:cNvSpPr>
            <a:spLocks noGrp="1"/>
          </p:cNvSpPr>
          <p:nvPr>
            <p:ph type="body" sz="quarter" idx="25" hasCustomPrompt="1"/>
          </p:nvPr>
        </p:nvSpPr>
        <p:spPr>
          <a:xfrm>
            <a:off x="8143309" y="3626783"/>
            <a:ext cx="3697395" cy="229356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0" baseline="0">
                <a:solidFill>
                  <a:schemeClr val="bg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</p:spTree>
    <p:extLst/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Text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378660" y="293688"/>
            <a:ext cx="11462044" cy="37273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>
                <a:solidFill>
                  <a:srgbClr val="0498F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25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378659" y="1115099"/>
            <a:ext cx="11462045" cy="123783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44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30" name="Marcador de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378659" y="2826098"/>
            <a:ext cx="3697395" cy="6550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 b="1" baseline="0">
                <a:solidFill>
                  <a:srgbClr val="0498F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32" name="Marcador de texto 2"/>
          <p:cNvSpPr>
            <a:spLocks noGrp="1"/>
          </p:cNvSpPr>
          <p:nvPr>
            <p:ph type="body" sz="quarter" idx="21" hasCustomPrompt="1"/>
          </p:nvPr>
        </p:nvSpPr>
        <p:spPr>
          <a:xfrm>
            <a:off x="378659" y="3626783"/>
            <a:ext cx="3697395" cy="229356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0" baseline="0">
                <a:solidFill>
                  <a:schemeClr val="tx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16" name="Marcador de texto 2"/>
          <p:cNvSpPr>
            <a:spLocks noGrp="1"/>
          </p:cNvSpPr>
          <p:nvPr>
            <p:ph type="body" sz="quarter" idx="22" hasCustomPrompt="1"/>
          </p:nvPr>
        </p:nvSpPr>
        <p:spPr>
          <a:xfrm>
            <a:off x="4268734" y="2826098"/>
            <a:ext cx="3697395" cy="6550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 b="1" baseline="0">
                <a:solidFill>
                  <a:srgbClr val="0498F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17" name="Marcador de texto 2"/>
          <p:cNvSpPr>
            <a:spLocks noGrp="1"/>
          </p:cNvSpPr>
          <p:nvPr>
            <p:ph type="body" sz="quarter" idx="23" hasCustomPrompt="1"/>
          </p:nvPr>
        </p:nvSpPr>
        <p:spPr>
          <a:xfrm>
            <a:off x="4268734" y="3626783"/>
            <a:ext cx="3697395" cy="229356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0" baseline="0">
                <a:solidFill>
                  <a:schemeClr val="tx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18" name="Marcador de texto 2"/>
          <p:cNvSpPr>
            <a:spLocks noGrp="1"/>
          </p:cNvSpPr>
          <p:nvPr>
            <p:ph type="body" sz="quarter" idx="24" hasCustomPrompt="1"/>
          </p:nvPr>
        </p:nvSpPr>
        <p:spPr>
          <a:xfrm>
            <a:off x="8143309" y="2826098"/>
            <a:ext cx="3697395" cy="6550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 b="1" baseline="0">
                <a:solidFill>
                  <a:srgbClr val="0498F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19" name="Marcador de texto 2"/>
          <p:cNvSpPr>
            <a:spLocks noGrp="1"/>
          </p:cNvSpPr>
          <p:nvPr>
            <p:ph type="body" sz="quarter" idx="25" hasCustomPrompt="1"/>
          </p:nvPr>
        </p:nvSpPr>
        <p:spPr>
          <a:xfrm>
            <a:off x="8143309" y="3626783"/>
            <a:ext cx="3697395" cy="229356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0" baseline="0">
                <a:solidFill>
                  <a:schemeClr val="tx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</p:spTree>
    <p:extLst/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Black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378660" y="293688"/>
            <a:ext cx="11462044" cy="37273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>
                <a:solidFill>
                  <a:srgbClr val="0498F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25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378659" y="1115099"/>
            <a:ext cx="11462045" cy="123783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lang="es-ES_tradnl" sz="4000" b="1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3" name="Marcador de imagen 2"/>
          <p:cNvSpPr>
            <a:spLocks noGrp="1"/>
          </p:cNvSpPr>
          <p:nvPr>
            <p:ph type="pic" sz="quarter" idx="12"/>
          </p:nvPr>
        </p:nvSpPr>
        <p:spPr>
          <a:xfrm>
            <a:off x="379413" y="2727325"/>
            <a:ext cx="11461750" cy="33797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>
                    <a:lumMod val="50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r>
              <a:rPr lang="en-US" noProof="0" smtClean="0"/>
              <a:t>Drag picture to placeholder or click icon to add</a:t>
            </a:r>
            <a:endParaRPr lang="en-GB" noProof="0"/>
          </a:p>
        </p:txBody>
      </p:sp>
    </p:spTree>
    <p:extLst/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378660" y="293688"/>
            <a:ext cx="11462044" cy="37273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>
                <a:solidFill>
                  <a:srgbClr val="0498F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25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378659" y="1115099"/>
            <a:ext cx="11462045" cy="123783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40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3" name="Marcador de imagen 2"/>
          <p:cNvSpPr>
            <a:spLocks noGrp="1"/>
          </p:cNvSpPr>
          <p:nvPr>
            <p:ph type="pic" sz="quarter" idx="12"/>
          </p:nvPr>
        </p:nvSpPr>
        <p:spPr>
          <a:xfrm>
            <a:off x="379413" y="2727325"/>
            <a:ext cx="11461750" cy="33797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r>
              <a:rPr lang="en-US" noProof="0" smtClean="0"/>
              <a:t>Drag picture to placeholder or click icon to add</a:t>
            </a:r>
            <a:endParaRPr lang="en-GB" noProof="0"/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2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Marcador de texto 13"/>
          <p:cNvSpPr>
            <a:spLocks noGrp="1"/>
          </p:cNvSpPr>
          <p:nvPr>
            <p:ph type="body" sz="quarter" idx="10" hasCustomPrompt="1"/>
          </p:nvPr>
        </p:nvSpPr>
        <p:spPr>
          <a:xfrm>
            <a:off x="3790573" y="615740"/>
            <a:ext cx="3491969" cy="526215"/>
          </a:xfrm>
          <a:prstGeom prst="rect">
            <a:avLst/>
          </a:prstGeom>
          <a:ln>
            <a:noFill/>
          </a:ln>
        </p:spPr>
        <p:txBody>
          <a:bodyPr lIns="0"/>
          <a:lstStyle>
            <a:lvl1pPr>
              <a:defRPr lang="en-GB" sz="4000" b="1" noProof="0" dirty="0">
                <a:solidFill>
                  <a:schemeClr val="bg1">
                    <a:lumMod val="75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pPr marL="0" lvl="0" indent="0">
              <a:buNone/>
            </a:pPr>
            <a:r>
              <a:rPr lang="en-GB" noProof="0" dirty="0"/>
              <a:t>01.</a:t>
            </a:r>
          </a:p>
        </p:txBody>
      </p:sp>
      <p:sp>
        <p:nvSpPr>
          <p:cNvPr id="34" name="Marcador de texto 13"/>
          <p:cNvSpPr>
            <a:spLocks noGrp="1"/>
          </p:cNvSpPr>
          <p:nvPr>
            <p:ph type="body" sz="quarter" idx="11" hasCustomPrompt="1"/>
          </p:nvPr>
        </p:nvSpPr>
        <p:spPr>
          <a:xfrm>
            <a:off x="3815066" y="1174543"/>
            <a:ext cx="3974077" cy="371147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lang="en-GB" sz="1600" b="1" noProof="0">
                <a:solidFill>
                  <a:schemeClr val="bg1"/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GB" noProof="0" dirty="0"/>
              <a:t>Enter section title</a:t>
            </a:r>
          </a:p>
        </p:txBody>
      </p:sp>
      <p:sp>
        <p:nvSpPr>
          <p:cNvPr id="35" name="Marcador de texto 13"/>
          <p:cNvSpPr>
            <a:spLocks noGrp="1"/>
          </p:cNvSpPr>
          <p:nvPr>
            <p:ph type="body" sz="quarter" idx="12" hasCustomPrompt="1"/>
          </p:nvPr>
        </p:nvSpPr>
        <p:spPr>
          <a:xfrm>
            <a:off x="3790573" y="1725230"/>
            <a:ext cx="3491969" cy="526215"/>
          </a:xfrm>
          <a:prstGeom prst="rect">
            <a:avLst/>
          </a:prstGeom>
          <a:ln>
            <a:noFill/>
          </a:ln>
        </p:spPr>
        <p:txBody>
          <a:bodyPr lIns="0"/>
          <a:lstStyle>
            <a:lvl1pPr>
              <a:defRPr lang="en-GB" sz="4000" b="1" noProof="0" dirty="0">
                <a:solidFill>
                  <a:schemeClr val="bg1">
                    <a:lumMod val="75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pPr marL="0" lvl="0" indent="0">
              <a:buNone/>
            </a:pPr>
            <a:r>
              <a:rPr lang="en-GB" noProof="0" dirty="0"/>
              <a:t>02.</a:t>
            </a:r>
          </a:p>
        </p:txBody>
      </p:sp>
      <p:sp>
        <p:nvSpPr>
          <p:cNvPr id="36" name="Marcador de texto 13"/>
          <p:cNvSpPr>
            <a:spLocks noGrp="1"/>
          </p:cNvSpPr>
          <p:nvPr>
            <p:ph type="body" sz="quarter" idx="13" hasCustomPrompt="1"/>
          </p:nvPr>
        </p:nvSpPr>
        <p:spPr>
          <a:xfrm>
            <a:off x="3815066" y="2284033"/>
            <a:ext cx="3974077" cy="325598"/>
          </a:xfrm>
          <a:prstGeom prst="rect">
            <a:avLst/>
          </a:prstGeom>
        </p:spPr>
        <p:txBody>
          <a:bodyPr lIns="0"/>
          <a:lstStyle>
            <a:lvl1pPr>
              <a:defRPr lang="en-GB" sz="1600" b="1" noProof="0">
                <a:solidFill>
                  <a:schemeClr val="bg1"/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pPr marL="0" lvl="0" indent="0">
              <a:lnSpc>
                <a:spcPct val="100000"/>
              </a:lnSpc>
              <a:buNone/>
            </a:pPr>
            <a:r>
              <a:rPr lang="en-GB" noProof="0" dirty="0"/>
              <a:t>Enter section title</a:t>
            </a:r>
          </a:p>
        </p:txBody>
      </p:sp>
      <p:sp>
        <p:nvSpPr>
          <p:cNvPr id="37" name="Marcador de texto 13"/>
          <p:cNvSpPr>
            <a:spLocks noGrp="1"/>
          </p:cNvSpPr>
          <p:nvPr>
            <p:ph type="body" sz="quarter" idx="14" hasCustomPrompt="1"/>
          </p:nvPr>
        </p:nvSpPr>
        <p:spPr>
          <a:xfrm>
            <a:off x="3790573" y="2789171"/>
            <a:ext cx="3491969" cy="526215"/>
          </a:xfrm>
          <a:prstGeom prst="rect">
            <a:avLst/>
          </a:prstGeom>
          <a:ln>
            <a:noFill/>
          </a:ln>
        </p:spPr>
        <p:txBody>
          <a:bodyPr lIns="0"/>
          <a:lstStyle>
            <a:lvl1pPr>
              <a:defRPr lang="en-GB" sz="4000" b="1" noProof="0" dirty="0">
                <a:solidFill>
                  <a:schemeClr val="bg1">
                    <a:lumMod val="75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pPr marL="0" lvl="0" indent="0">
              <a:buNone/>
            </a:pPr>
            <a:r>
              <a:rPr lang="en-GB" noProof="0" dirty="0"/>
              <a:t>03.</a:t>
            </a:r>
          </a:p>
        </p:txBody>
      </p:sp>
      <p:sp>
        <p:nvSpPr>
          <p:cNvPr id="38" name="Marcador de texto 13"/>
          <p:cNvSpPr>
            <a:spLocks noGrp="1"/>
          </p:cNvSpPr>
          <p:nvPr>
            <p:ph type="body" sz="quarter" idx="15" hasCustomPrompt="1"/>
          </p:nvPr>
        </p:nvSpPr>
        <p:spPr>
          <a:xfrm>
            <a:off x="3815066" y="3347974"/>
            <a:ext cx="3974077" cy="335022"/>
          </a:xfrm>
          <a:prstGeom prst="rect">
            <a:avLst/>
          </a:prstGeom>
        </p:spPr>
        <p:txBody>
          <a:bodyPr lIns="0"/>
          <a:lstStyle>
            <a:lvl1pPr>
              <a:defRPr lang="en-GB" sz="1600" b="1" noProof="0">
                <a:solidFill>
                  <a:schemeClr val="bg1"/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pPr marL="0" lvl="0" indent="0">
              <a:lnSpc>
                <a:spcPct val="100000"/>
              </a:lnSpc>
              <a:buNone/>
            </a:pPr>
            <a:r>
              <a:rPr lang="en-GB" noProof="0" dirty="0"/>
              <a:t>Enter section title</a:t>
            </a:r>
          </a:p>
        </p:txBody>
      </p:sp>
      <p:sp>
        <p:nvSpPr>
          <p:cNvPr id="41" name="Marcador de texto 13"/>
          <p:cNvSpPr>
            <a:spLocks noGrp="1"/>
          </p:cNvSpPr>
          <p:nvPr>
            <p:ph type="body" sz="quarter" idx="18" hasCustomPrompt="1"/>
          </p:nvPr>
        </p:nvSpPr>
        <p:spPr>
          <a:xfrm>
            <a:off x="3790573" y="3862536"/>
            <a:ext cx="3491969" cy="526215"/>
          </a:xfrm>
          <a:prstGeom prst="rect">
            <a:avLst/>
          </a:prstGeom>
          <a:ln>
            <a:noFill/>
          </a:ln>
        </p:spPr>
        <p:txBody>
          <a:bodyPr lIns="0"/>
          <a:lstStyle>
            <a:lvl1pPr>
              <a:defRPr lang="en-GB" sz="4000" b="1" noProof="0" dirty="0">
                <a:solidFill>
                  <a:schemeClr val="bg1">
                    <a:lumMod val="75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pPr marL="0" lvl="0" indent="0">
              <a:buNone/>
            </a:pPr>
            <a:r>
              <a:rPr lang="en-GB" noProof="0" dirty="0"/>
              <a:t>04.</a:t>
            </a:r>
          </a:p>
        </p:txBody>
      </p:sp>
      <p:sp>
        <p:nvSpPr>
          <p:cNvPr id="42" name="Marcador de texto 13"/>
          <p:cNvSpPr>
            <a:spLocks noGrp="1"/>
          </p:cNvSpPr>
          <p:nvPr>
            <p:ph type="body" sz="quarter" idx="19" hasCustomPrompt="1"/>
          </p:nvPr>
        </p:nvSpPr>
        <p:spPr>
          <a:xfrm>
            <a:off x="3815066" y="4421339"/>
            <a:ext cx="3974077" cy="335022"/>
          </a:xfrm>
          <a:prstGeom prst="rect">
            <a:avLst/>
          </a:prstGeom>
        </p:spPr>
        <p:txBody>
          <a:bodyPr lIns="0"/>
          <a:lstStyle>
            <a:lvl1pPr>
              <a:defRPr lang="en-GB" sz="1600" b="1" noProof="0">
                <a:solidFill>
                  <a:schemeClr val="bg1"/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pPr marL="0" lvl="0" indent="0">
              <a:lnSpc>
                <a:spcPct val="100000"/>
              </a:lnSpc>
              <a:buNone/>
            </a:pPr>
            <a:r>
              <a:rPr lang="en-GB" noProof="0" dirty="0"/>
              <a:t>Enter section title</a:t>
            </a:r>
          </a:p>
        </p:txBody>
      </p:sp>
      <p:sp>
        <p:nvSpPr>
          <p:cNvPr id="43" name="Marcador de texto 13"/>
          <p:cNvSpPr>
            <a:spLocks noGrp="1"/>
          </p:cNvSpPr>
          <p:nvPr>
            <p:ph type="body" sz="quarter" idx="20" hasCustomPrompt="1"/>
          </p:nvPr>
        </p:nvSpPr>
        <p:spPr>
          <a:xfrm>
            <a:off x="3790573" y="4935901"/>
            <a:ext cx="3491969" cy="526215"/>
          </a:xfrm>
          <a:prstGeom prst="rect">
            <a:avLst/>
          </a:prstGeom>
          <a:ln>
            <a:noFill/>
          </a:ln>
        </p:spPr>
        <p:txBody>
          <a:bodyPr lIns="0"/>
          <a:lstStyle>
            <a:lvl1pPr>
              <a:defRPr lang="en-GB" sz="4000" b="1" noProof="0" dirty="0">
                <a:solidFill>
                  <a:schemeClr val="bg1">
                    <a:lumMod val="75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pPr marL="0" lvl="0" indent="0">
              <a:buNone/>
            </a:pPr>
            <a:r>
              <a:rPr lang="en-GB" noProof="0" dirty="0"/>
              <a:t>05.</a:t>
            </a:r>
          </a:p>
        </p:txBody>
      </p:sp>
      <p:sp>
        <p:nvSpPr>
          <p:cNvPr id="44" name="Marcador de texto 13"/>
          <p:cNvSpPr>
            <a:spLocks noGrp="1"/>
          </p:cNvSpPr>
          <p:nvPr>
            <p:ph type="body" sz="quarter" idx="21" hasCustomPrompt="1"/>
          </p:nvPr>
        </p:nvSpPr>
        <p:spPr>
          <a:xfrm>
            <a:off x="3815066" y="5494705"/>
            <a:ext cx="3974077" cy="335022"/>
          </a:xfrm>
          <a:prstGeom prst="rect">
            <a:avLst/>
          </a:prstGeom>
        </p:spPr>
        <p:txBody>
          <a:bodyPr lIns="0"/>
          <a:lstStyle>
            <a:lvl1pPr>
              <a:defRPr lang="en-GB" sz="1600" b="1" noProof="0">
                <a:solidFill>
                  <a:schemeClr val="bg1"/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pPr marL="0" lvl="0" indent="0">
              <a:lnSpc>
                <a:spcPct val="100000"/>
              </a:lnSpc>
              <a:buNone/>
            </a:pPr>
            <a:r>
              <a:rPr lang="en-GB" noProof="0" dirty="0"/>
              <a:t>Enter section title</a:t>
            </a:r>
          </a:p>
        </p:txBody>
      </p:sp>
      <p:sp>
        <p:nvSpPr>
          <p:cNvPr id="45" name="Marcador de texto 13"/>
          <p:cNvSpPr>
            <a:spLocks noGrp="1"/>
          </p:cNvSpPr>
          <p:nvPr>
            <p:ph type="body" sz="quarter" idx="22" hasCustomPrompt="1"/>
          </p:nvPr>
        </p:nvSpPr>
        <p:spPr>
          <a:xfrm>
            <a:off x="8037110" y="615740"/>
            <a:ext cx="2795588" cy="526215"/>
          </a:xfrm>
          <a:prstGeom prst="rect">
            <a:avLst/>
          </a:prstGeom>
          <a:ln>
            <a:noFill/>
          </a:ln>
        </p:spPr>
        <p:txBody>
          <a:bodyPr lIns="0"/>
          <a:lstStyle>
            <a:lvl1pPr>
              <a:defRPr lang="en-GB" sz="4000" b="1" noProof="0" dirty="0">
                <a:solidFill>
                  <a:schemeClr val="bg1">
                    <a:lumMod val="75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pPr marL="0" lvl="0" indent="0">
              <a:buNone/>
            </a:pPr>
            <a:r>
              <a:rPr lang="en-GB" noProof="0" dirty="0"/>
              <a:t>06.</a:t>
            </a:r>
          </a:p>
        </p:txBody>
      </p:sp>
      <p:sp>
        <p:nvSpPr>
          <p:cNvPr id="46" name="Marcador de texto 13"/>
          <p:cNvSpPr>
            <a:spLocks noGrp="1"/>
          </p:cNvSpPr>
          <p:nvPr>
            <p:ph type="body" sz="quarter" idx="23" hasCustomPrompt="1"/>
          </p:nvPr>
        </p:nvSpPr>
        <p:spPr>
          <a:xfrm>
            <a:off x="8061602" y="1174543"/>
            <a:ext cx="3974077" cy="371147"/>
          </a:xfrm>
          <a:prstGeom prst="rect">
            <a:avLst/>
          </a:prstGeom>
        </p:spPr>
        <p:txBody>
          <a:bodyPr lIns="0"/>
          <a:lstStyle>
            <a:lvl1pPr>
              <a:defRPr lang="en-GB" sz="1600" b="1" noProof="0">
                <a:solidFill>
                  <a:schemeClr val="bg1"/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pPr marL="0" lvl="0" indent="0">
              <a:lnSpc>
                <a:spcPct val="100000"/>
              </a:lnSpc>
              <a:buNone/>
            </a:pPr>
            <a:r>
              <a:rPr lang="en-GB" noProof="0" dirty="0"/>
              <a:t>Enter section title</a:t>
            </a:r>
          </a:p>
        </p:txBody>
      </p:sp>
      <p:sp>
        <p:nvSpPr>
          <p:cNvPr id="47" name="Marcador de texto 13"/>
          <p:cNvSpPr>
            <a:spLocks noGrp="1"/>
          </p:cNvSpPr>
          <p:nvPr>
            <p:ph type="body" sz="quarter" idx="24" hasCustomPrompt="1"/>
          </p:nvPr>
        </p:nvSpPr>
        <p:spPr>
          <a:xfrm>
            <a:off x="8037110" y="1725230"/>
            <a:ext cx="2795588" cy="526215"/>
          </a:xfrm>
          <a:prstGeom prst="rect">
            <a:avLst/>
          </a:prstGeom>
          <a:ln>
            <a:noFill/>
          </a:ln>
        </p:spPr>
        <p:txBody>
          <a:bodyPr lIns="0"/>
          <a:lstStyle>
            <a:lvl1pPr>
              <a:defRPr lang="en-GB" sz="4000" b="1" noProof="0" dirty="0">
                <a:solidFill>
                  <a:schemeClr val="bg1">
                    <a:lumMod val="75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pPr marL="0" lvl="0" indent="0">
              <a:buNone/>
            </a:pPr>
            <a:r>
              <a:rPr lang="en-GB" noProof="0" dirty="0"/>
              <a:t>07.</a:t>
            </a:r>
          </a:p>
        </p:txBody>
      </p:sp>
      <p:sp>
        <p:nvSpPr>
          <p:cNvPr id="48" name="Marcador de texto 13"/>
          <p:cNvSpPr>
            <a:spLocks noGrp="1"/>
          </p:cNvSpPr>
          <p:nvPr>
            <p:ph type="body" sz="quarter" idx="25" hasCustomPrompt="1"/>
          </p:nvPr>
        </p:nvSpPr>
        <p:spPr>
          <a:xfrm>
            <a:off x="8061602" y="2284033"/>
            <a:ext cx="3974077" cy="325598"/>
          </a:xfrm>
          <a:prstGeom prst="rect">
            <a:avLst/>
          </a:prstGeom>
        </p:spPr>
        <p:txBody>
          <a:bodyPr lIns="0"/>
          <a:lstStyle>
            <a:lvl1pPr>
              <a:defRPr lang="en-GB" sz="1600" b="1" noProof="0">
                <a:solidFill>
                  <a:schemeClr val="bg1"/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pPr marL="0" lvl="0" indent="0">
              <a:lnSpc>
                <a:spcPct val="100000"/>
              </a:lnSpc>
              <a:buNone/>
            </a:pPr>
            <a:r>
              <a:rPr lang="en-GB" noProof="0" dirty="0"/>
              <a:t>Enter section title</a:t>
            </a:r>
          </a:p>
        </p:txBody>
      </p:sp>
      <p:sp>
        <p:nvSpPr>
          <p:cNvPr id="49" name="Marcador de texto 13"/>
          <p:cNvSpPr>
            <a:spLocks noGrp="1"/>
          </p:cNvSpPr>
          <p:nvPr>
            <p:ph type="body" sz="quarter" idx="26" hasCustomPrompt="1"/>
          </p:nvPr>
        </p:nvSpPr>
        <p:spPr>
          <a:xfrm>
            <a:off x="8037110" y="2789171"/>
            <a:ext cx="2795588" cy="526215"/>
          </a:xfrm>
          <a:prstGeom prst="rect">
            <a:avLst/>
          </a:prstGeom>
          <a:ln>
            <a:noFill/>
          </a:ln>
        </p:spPr>
        <p:txBody>
          <a:bodyPr lIns="0"/>
          <a:lstStyle>
            <a:lvl1pPr>
              <a:defRPr lang="en-GB" sz="4000" b="1" noProof="0" dirty="0">
                <a:solidFill>
                  <a:schemeClr val="bg1">
                    <a:lumMod val="75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pPr marL="0" lvl="0" indent="0">
              <a:buNone/>
            </a:pPr>
            <a:r>
              <a:rPr lang="en-GB" noProof="0" dirty="0"/>
              <a:t>08.</a:t>
            </a:r>
          </a:p>
        </p:txBody>
      </p:sp>
      <p:sp>
        <p:nvSpPr>
          <p:cNvPr id="50" name="Marcador de texto 13"/>
          <p:cNvSpPr>
            <a:spLocks noGrp="1"/>
          </p:cNvSpPr>
          <p:nvPr>
            <p:ph type="body" sz="quarter" idx="27" hasCustomPrompt="1"/>
          </p:nvPr>
        </p:nvSpPr>
        <p:spPr>
          <a:xfrm>
            <a:off x="8061602" y="3347974"/>
            <a:ext cx="3974077" cy="335022"/>
          </a:xfrm>
          <a:prstGeom prst="rect">
            <a:avLst/>
          </a:prstGeom>
        </p:spPr>
        <p:txBody>
          <a:bodyPr lIns="0"/>
          <a:lstStyle>
            <a:lvl1pPr>
              <a:defRPr lang="en-GB" sz="1600" b="1" noProof="0">
                <a:solidFill>
                  <a:schemeClr val="bg1"/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pPr marL="0" lvl="0" indent="0">
              <a:lnSpc>
                <a:spcPct val="100000"/>
              </a:lnSpc>
              <a:buNone/>
            </a:pPr>
            <a:r>
              <a:rPr lang="en-GB" noProof="0" dirty="0"/>
              <a:t>Enter section title</a:t>
            </a:r>
          </a:p>
        </p:txBody>
      </p:sp>
      <p:sp>
        <p:nvSpPr>
          <p:cNvPr id="51" name="Marcador de texto 13"/>
          <p:cNvSpPr>
            <a:spLocks noGrp="1"/>
          </p:cNvSpPr>
          <p:nvPr>
            <p:ph type="body" sz="quarter" idx="28" hasCustomPrompt="1"/>
          </p:nvPr>
        </p:nvSpPr>
        <p:spPr>
          <a:xfrm>
            <a:off x="8037110" y="3862536"/>
            <a:ext cx="2795588" cy="526215"/>
          </a:xfrm>
          <a:prstGeom prst="rect">
            <a:avLst/>
          </a:prstGeom>
          <a:ln>
            <a:noFill/>
          </a:ln>
        </p:spPr>
        <p:txBody>
          <a:bodyPr lIns="0"/>
          <a:lstStyle>
            <a:lvl1pPr>
              <a:defRPr lang="en-GB" sz="4000" b="1" noProof="0" dirty="0">
                <a:solidFill>
                  <a:schemeClr val="bg1">
                    <a:lumMod val="75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pPr marL="0" lvl="0" indent="0">
              <a:buNone/>
            </a:pPr>
            <a:r>
              <a:rPr lang="en-GB" noProof="0" dirty="0"/>
              <a:t>09.</a:t>
            </a:r>
          </a:p>
        </p:txBody>
      </p:sp>
      <p:sp>
        <p:nvSpPr>
          <p:cNvPr id="52" name="Marcador de texto 13"/>
          <p:cNvSpPr>
            <a:spLocks noGrp="1"/>
          </p:cNvSpPr>
          <p:nvPr>
            <p:ph type="body" sz="quarter" idx="29" hasCustomPrompt="1"/>
          </p:nvPr>
        </p:nvSpPr>
        <p:spPr>
          <a:xfrm>
            <a:off x="8061602" y="4385214"/>
            <a:ext cx="3974077" cy="371147"/>
          </a:xfrm>
          <a:prstGeom prst="rect">
            <a:avLst/>
          </a:prstGeom>
        </p:spPr>
        <p:txBody>
          <a:bodyPr lIns="0"/>
          <a:lstStyle>
            <a:lvl1pPr>
              <a:defRPr lang="en-GB" sz="1600" b="1" noProof="0">
                <a:solidFill>
                  <a:schemeClr val="bg1"/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pPr marL="0" lvl="0" indent="0">
              <a:lnSpc>
                <a:spcPct val="100000"/>
              </a:lnSpc>
              <a:buNone/>
            </a:pPr>
            <a:r>
              <a:rPr lang="en-GB" noProof="0" dirty="0"/>
              <a:t>Enter section title</a:t>
            </a:r>
          </a:p>
        </p:txBody>
      </p:sp>
      <p:sp>
        <p:nvSpPr>
          <p:cNvPr id="53" name="Marcador de texto 13"/>
          <p:cNvSpPr>
            <a:spLocks noGrp="1"/>
          </p:cNvSpPr>
          <p:nvPr>
            <p:ph type="body" sz="quarter" idx="30" hasCustomPrompt="1"/>
          </p:nvPr>
        </p:nvSpPr>
        <p:spPr>
          <a:xfrm>
            <a:off x="8037110" y="4935901"/>
            <a:ext cx="2795588" cy="526215"/>
          </a:xfrm>
          <a:prstGeom prst="rect">
            <a:avLst/>
          </a:prstGeom>
          <a:ln>
            <a:noFill/>
          </a:ln>
        </p:spPr>
        <p:txBody>
          <a:bodyPr lIns="0"/>
          <a:lstStyle>
            <a:lvl1pPr>
              <a:defRPr lang="en-GB" sz="4000" b="1" noProof="0" dirty="0">
                <a:solidFill>
                  <a:schemeClr val="bg1">
                    <a:lumMod val="75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pPr marL="0" lvl="0" indent="0">
              <a:buNone/>
            </a:pPr>
            <a:r>
              <a:rPr lang="en-GB" noProof="0" dirty="0"/>
              <a:t>10.</a:t>
            </a:r>
          </a:p>
        </p:txBody>
      </p:sp>
      <p:sp>
        <p:nvSpPr>
          <p:cNvPr id="54" name="Marcador de texto 13"/>
          <p:cNvSpPr>
            <a:spLocks noGrp="1"/>
          </p:cNvSpPr>
          <p:nvPr>
            <p:ph type="body" sz="quarter" idx="31" hasCustomPrompt="1"/>
          </p:nvPr>
        </p:nvSpPr>
        <p:spPr>
          <a:xfrm>
            <a:off x="8061602" y="5504129"/>
            <a:ext cx="3974077" cy="325598"/>
          </a:xfrm>
          <a:prstGeom prst="rect">
            <a:avLst/>
          </a:prstGeom>
        </p:spPr>
        <p:txBody>
          <a:bodyPr lIns="0"/>
          <a:lstStyle>
            <a:lvl1pPr>
              <a:defRPr lang="en-GB" sz="1600" b="1" noProof="0">
                <a:solidFill>
                  <a:schemeClr val="bg1"/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pPr marL="0" lvl="0" indent="0">
              <a:lnSpc>
                <a:spcPct val="100000"/>
              </a:lnSpc>
              <a:buNone/>
            </a:pPr>
            <a:r>
              <a:rPr lang="en-GB" noProof="0" dirty="0"/>
              <a:t>Enter section title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92233C6D-7BCB-49C6-98F4-3C3E0D2E1A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8" t="14694" r="22004" b="25311"/>
          <a:stretch/>
        </p:blipFill>
        <p:spPr>
          <a:xfrm>
            <a:off x="-181148" y="1592563"/>
            <a:ext cx="3699262" cy="2828776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 Pic &amp; Text Black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378660" y="293688"/>
            <a:ext cx="11462044" cy="37273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>
                <a:solidFill>
                  <a:srgbClr val="0498F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25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378659" y="1115099"/>
            <a:ext cx="11462045" cy="83768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lang="es-ES_tradnl" sz="4000" b="1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30" name="Marcador de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378659" y="3461528"/>
            <a:ext cx="2751999" cy="65504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400" b="1" baseline="0">
                <a:solidFill>
                  <a:srgbClr val="0498F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32" name="Marcador de texto 2"/>
          <p:cNvSpPr>
            <a:spLocks noGrp="1"/>
          </p:cNvSpPr>
          <p:nvPr>
            <p:ph type="body" sz="quarter" idx="21" hasCustomPrompt="1"/>
          </p:nvPr>
        </p:nvSpPr>
        <p:spPr>
          <a:xfrm>
            <a:off x="378659" y="4432695"/>
            <a:ext cx="2751999" cy="165814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800" b="0" baseline="0">
                <a:solidFill>
                  <a:schemeClr val="bg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20" name="Marcador de texto 2"/>
          <p:cNvSpPr>
            <a:spLocks noGrp="1"/>
          </p:cNvSpPr>
          <p:nvPr>
            <p:ph type="body" sz="quarter" idx="22" hasCustomPrompt="1"/>
          </p:nvPr>
        </p:nvSpPr>
        <p:spPr>
          <a:xfrm>
            <a:off x="3276843" y="3461528"/>
            <a:ext cx="2751999" cy="65504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400" b="1" baseline="0">
                <a:solidFill>
                  <a:srgbClr val="0498F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21" name="Marcador de texto 2"/>
          <p:cNvSpPr>
            <a:spLocks noGrp="1"/>
          </p:cNvSpPr>
          <p:nvPr>
            <p:ph type="body" sz="quarter" idx="23" hasCustomPrompt="1"/>
          </p:nvPr>
        </p:nvSpPr>
        <p:spPr>
          <a:xfrm>
            <a:off x="3276843" y="4432695"/>
            <a:ext cx="2751999" cy="165814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800" b="0" baseline="0">
                <a:solidFill>
                  <a:schemeClr val="bg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22" name="Marcador de texto 2"/>
          <p:cNvSpPr>
            <a:spLocks noGrp="1"/>
          </p:cNvSpPr>
          <p:nvPr>
            <p:ph type="body" sz="quarter" idx="24" hasCustomPrompt="1"/>
          </p:nvPr>
        </p:nvSpPr>
        <p:spPr>
          <a:xfrm>
            <a:off x="6190525" y="3461528"/>
            <a:ext cx="2751999" cy="65504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400" b="1" baseline="0">
                <a:solidFill>
                  <a:srgbClr val="0498F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23" name="Marcador de texto 2"/>
          <p:cNvSpPr>
            <a:spLocks noGrp="1"/>
          </p:cNvSpPr>
          <p:nvPr>
            <p:ph type="body" sz="quarter" idx="25" hasCustomPrompt="1"/>
          </p:nvPr>
        </p:nvSpPr>
        <p:spPr>
          <a:xfrm>
            <a:off x="6190525" y="4432695"/>
            <a:ext cx="2751999" cy="165814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800" b="0" baseline="0">
                <a:solidFill>
                  <a:schemeClr val="bg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26" name="Marcador de texto 2"/>
          <p:cNvSpPr>
            <a:spLocks noGrp="1"/>
          </p:cNvSpPr>
          <p:nvPr>
            <p:ph type="body" sz="quarter" idx="26" hasCustomPrompt="1"/>
          </p:nvPr>
        </p:nvSpPr>
        <p:spPr>
          <a:xfrm>
            <a:off x="9088705" y="3461528"/>
            <a:ext cx="2751999" cy="65504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400" b="1" baseline="0">
                <a:solidFill>
                  <a:srgbClr val="0498F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27" name="Marcador de texto 2"/>
          <p:cNvSpPr>
            <a:spLocks noGrp="1"/>
          </p:cNvSpPr>
          <p:nvPr>
            <p:ph type="body" sz="quarter" idx="27" hasCustomPrompt="1"/>
          </p:nvPr>
        </p:nvSpPr>
        <p:spPr>
          <a:xfrm>
            <a:off x="9088705" y="4432695"/>
            <a:ext cx="2751999" cy="165814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800" b="0" baseline="0">
                <a:solidFill>
                  <a:schemeClr val="bg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3" name="Marcador de imagen 2"/>
          <p:cNvSpPr>
            <a:spLocks noGrp="1"/>
          </p:cNvSpPr>
          <p:nvPr>
            <p:ph type="pic" sz="quarter" idx="28"/>
          </p:nvPr>
        </p:nvSpPr>
        <p:spPr>
          <a:xfrm>
            <a:off x="379413" y="2174875"/>
            <a:ext cx="2751137" cy="117316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3200">
                <a:solidFill>
                  <a:schemeClr val="bg1">
                    <a:lumMod val="50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r>
              <a:rPr lang="en-US" noProof="0" smtClean="0"/>
              <a:t>Drag picture to placeholder or click icon to add</a:t>
            </a:r>
            <a:endParaRPr lang="en-GB" noProof="0"/>
          </a:p>
        </p:txBody>
      </p:sp>
      <p:sp>
        <p:nvSpPr>
          <p:cNvPr id="28" name="Marcador de imagen 2"/>
          <p:cNvSpPr>
            <a:spLocks noGrp="1"/>
          </p:cNvSpPr>
          <p:nvPr>
            <p:ph type="pic" sz="quarter" idx="29"/>
          </p:nvPr>
        </p:nvSpPr>
        <p:spPr>
          <a:xfrm>
            <a:off x="3277705" y="2174875"/>
            <a:ext cx="2751137" cy="117316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3200">
                <a:solidFill>
                  <a:schemeClr val="bg1">
                    <a:lumMod val="50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r>
              <a:rPr lang="en-US" noProof="0" smtClean="0"/>
              <a:t>Drag picture to placeholder or click icon to add</a:t>
            </a:r>
            <a:endParaRPr lang="en-GB" noProof="0"/>
          </a:p>
        </p:txBody>
      </p:sp>
      <p:sp>
        <p:nvSpPr>
          <p:cNvPr id="29" name="Marcador de imagen 2"/>
          <p:cNvSpPr>
            <a:spLocks noGrp="1"/>
          </p:cNvSpPr>
          <p:nvPr>
            <p:ph type="pic" sz="quarter" idx="30"/>
          </p:nvPr>
        </p:nvSpPr>
        <p:spPr>
          <a:xfrm>
            <a:off x="6190525" y="2174875"/>
            <a:ext cx="2751137" cy="117316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3200">
                <a:solidFill>
                  <a:schemeClr val="bg1">
                    <a:lumMod val="50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r>
              <a:rPr lang="en-US" noProof="0" smtClean="0"/>
              <a:t>Drag picture to placeholder or click icon to add</a:t>
            </a:r>
            <a:endParaRPr lang="en-GB" noProof="0"/>
          </a:p>
        </p:txBody>
      </p:sp>
      <p:sp>
        <p:nvSpPr>
          <p:cNvPr id="31" name="Marcador de imagen 2"/>
          <p:cNvSpPr>
            <a:spLocks noGrp="1"/>
          </p:cNvSpPr>
          <p:nvPr>
            <p:ph type="pic" sz="quarter" idx="31"/>
          </p:nvPr>
        </p:nvSpPr>
        <p:spPr>
          <a:xfrm>
            <a:off x="9105067" y="2174875"/>
            <a:ext cx="2751137" cy="117316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3200">
                <a:solidFill>
                  <a:schemeClr val="bg1">
                    <a:lumMod val="50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r>
              <a:rPr lang="en-US" noProof="0" smtClean="0"/>
              <a:t>Drag picture to placeholder or click icon to add</a:t>
            </a:r>
            <a:endParaRPr lang="en-GB" noProof="0"/>
          </a:p>
        </p:txBody>
      </p:sp>
    </p:spTree>
    <p:extLst/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 Pic &amp; Text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378660" y="293688"/>
            <a:ext cx="11462044" cy="37273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>
                <a:solidFill>
                  <a:srgbClr val="0498F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25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378659" y="1115099"/>
            <a:ext cx="11462045" cy="83768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40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30" name="Marcador de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378659" y="3461528"/>
            <a:ext cx="2751999" cy="65504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400" b="1" baseline="0">
                <a:solidFill>
                  <a:srgbClr val="0498F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32" name="Marcador de texto 2"/>
          <p:cNvSpPr>
            <a:spLocks noGrp="1"/>
          </p:cNvSpPr>
          <p:nvPr>
            <p:ph type="body" sz="quarter" idx="21" hasCustomPrompt="1"/>
          </p:nvPr>
        </p:nvSpPr>
        <p:spPr>
          <a:xfrm>
            <a:off x="378659" y="4432695"/>
            <a:ext cx="2751999" cy="165814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800" b="0" baseline="0">
                <a:solidFill>
                  <a:schemeClr val="tx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20" name="Marcador de texto 2"/>
          <p:cNvSpPr>
            <a:spLocks noGrp="1"/>
          </p:cNvSpPr>
          <p:nvPr>
            <p:ph type="body" sz="quarter" idx="22" hasCustomPrompt="1"/>
          </p:nvPr>
        </p:nvSpPr>
        <p:spPr>
          <a:xfrm>
            <a:off x="3276843" y="3461528"/>
            <a:ext cx="2751999" cy="65504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400" b="1" baseline="0">
                <a:solidFill>
                  <a:srgbClr val="0498F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21" name="Marcador de texto 2"/>
          <p:cNvSpPr>
            <a:spLocks noGrp="1"/>
          </p:cNvSpPr>
          <p:nvPr>
            <p:ph type="body" sz="quarter" idx="23" hasCustomPrompt="1"/>
          </p:nvPr>
        </p:nvSpPr>
        <p:spPr>
          <a:xfrm>
            <a:off x="3276843" y="4432695"/>
            <a:ext cx="2751999" cy="165814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800" b="0" baseline="0">
                <a:solidFill>
                  <a:schemeClr val="tx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22" name="Marcador de texto 2"/>
          <p:cNvSpPr>
            <a:spLocks noGrp="1"/>
          </p:cNvSpPr>
          <p:nvPr>
            <p:ph type="body" sz="quarter" idx="24" hasCustomPrompt="1"/>
          </p:nvPr>
        </p:nvSpPr>
        <p:spPr>
          <a:xfrm>
            <a:off x="6190525" y="3461528"/>
            <a:ext cx="2751999" cy="65504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400" b="1" baseline="0">
                <a:solidFill>
                  <a:srgbClr val="0498F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23" name="Marcador de texto 2"/>
          <p:cNvSpPr>
            <a:spLocks noGrp="1"/>
          </p:cNvSpPr>
          <p:nvPr>
            <p:ph type="body" sz="quarter" idx="25" hasCustomPrompt="1"/>
          </p:nvPr>
        </p:nvSpPr>
        <p:spPr>
          <a:xfrm>
            <a:off x="6190525" y="4432695"/>
            <a:ext cx="2751999" cy="165814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800" b="0" baseline="0">
                <a:solidFill>
                  <a:schemeClr val="tx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26" name="Marcador de texto 2"/>
          <p:cNvSpPr>
            <a:spLocks noGrp="1"/>
          </p:cNvSpPr>
          <p:nvPr>
            <p:ph type="body" sz="quarter" idx="26" hasCustomPrompt="1"/>
          </p:nvPr>
        </p:nvSpPr>
        <p:spPr>
          <a:xfrm>
            <a:off x="9088705" y="3461528"/>
            <a:ext cx="2751999" cy="65504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400" b="1" baseline="0">
                <a:solidFill>
                  <a:srgbClr val="0498F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27" name="Marcador de texto 2"/>
          <p:cNvSpPr>
            <a:spLocks noGrp="1"/>
          </p:cNvSpPr>
          <p:nvPr>
            <p:ph type="body" sz="quarter" idx="27" hasCustomPrompt="1"/>
          </p:nvPr>
        </p:nvSpPr>
        <p:spPr>
          <a:xfrm>
            <a:off x="9088705" y="4432695"/>
            <a:ext cx="2751999" cy="165814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800" b="0" baseline="0">
                <a:solidFill>
                  <a:schemeClr val="tx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3" name="Marcador de imagen 2"/>
          <p:cNvSpPr>
            <a:spLocks noGrp="1"/>
          </p:cNvSpPr>
          <p:nvPr>
            <p:ph type="pic" sz="quarter" idx="28"/>
          </p:nvPr>
        </p:nvSpPr>
        <p:spPr>
          <a:xfrm>
            <a:off x="379413" y="2174875"/>
            <a:ext cx="2751137" cy="117316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3200">
                <a:solidFill>
                  <a:schemeClr val="bg1">
                    <a:lumMod val="50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r>
              <a:rPr lang="en-US" noProof="0" smtClean="0"/>
              <a:t>Drag picture to placeholder or click icon to add</a:t>
            </a:r>
            <a:endParaRPr lang="en-GB" noProof="0"/>
          </a:p>
        </p:txBody>
      </p:sp>
      <p:sp>
        <p:nvSpPr>
          <p:cNvPr id="28" name="Marcador de imagen 2"/>
          <p:cNvSpPr>
            <a:spLocks noGrp="1"/>
          </p:cNvSpPr>
          <p:nvPr>
            <p:ph type="pic" sz="quarter" idx="29"/>
          </p:nvPr>
        </p:nvSpPr>
        <p:spPr>
          <a:xfrm>
            <a:off x="3277705" y="2174875"/>
            <a:ext cx="2751137" cy="117316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3200">
                <a:solidFill>
                  <a:schemeClr val="bg1">
                    <a:lumMod val="50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r>
              <a:rPr lang="en-US" noProof="0" smtClean="0"/>
              <a:t>Drag picture to placeholder or click icon to add</a:t>
            </a:r>
            <a:endParaRPr lang="en-GB" noProof="0"/>
          </a:p>
        </p:txBody>
      </p:sp>
      <p:sp>
        <p:nvSpPr>
          <p:cNvPr id="29" name="Marcador de imagen 2"/>
          <p:cNvSpPr>
            <a:spLocks noGrp="1"/>
          </p:cNvSpPr>
          <p:nvPr>
            <p:ph type="pic" sz="quarter" idx="30"/>
          </p:nvPr>
        </p:nvSpPr>
        <p:spPr>
          <a:xfrm>
            <a:off x="6190525" y="2174875"/>
            <a:ext cx="2751137" cy="117316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3200">
                <a:solidFill>
                  <a:schemeClr val="bg1">
                    <a:lumMod val="50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r>
              <a:rPr lang="en-US" noProof="0" smtClean="0"/>
              <a:t>Drag picture to placeholder or click icon to add</a:t>
            </a:r>
            <a:endParaRPr lang="en-GB" noProof="0"/>
          </a:p>
        </p:txBody>
      </p:sp>
      <p:sp>
        <p:nvSpPr>
          <p:cNvPr id="31" name="Marcador de imagen 2"/>
          <p:cNvSpPr>
            <a:spLocks noGrp="1"/>
          </p:cNvSpPr>
          <p:nvPr>
            <p:ph type="pic" sz="quarter" idx="31"/>
          </p:nvPr>
        </p:nvSpPr>
        <p:spPr>
          <a:xfrm>
            <a:off x="9105067" y="2174875"/>
            <a:ext cx="2751137" cy="117316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3200">
                <a:solidFill>
                  <a:schemeClr val="bg1">
                    <a:lumMod val="50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r>
              <a:rPr lang="en-US" noProof="0" smtClean="0"/>
              <a:t>Drag picture to placeholder or click icon to add</a:t>
            </a:r>
            <a:endParaRPr lang="en-GB" noProof="0"/>
          </a:p>
        </p:txBody>
      </p:sp>
    </p:spTree>
    <p:extLst/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ics &amp; text Black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378660" y="293688"/>
            <a:ext cx="11462044" cy="37273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>
                <a:solidFill>
                  <a:srgbClr val="0498F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25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4974956" y="1115099"/>
            <a:ext cx="6922275" cy="123783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lang="es-ES_tradnl" sz="4000" b="1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35" name="Marcador de texto 2"/>
          <p:cNvSpPr>
            <a:spLocks noGrp="1"/>
          </p:cNvSpPr>
          <p:nvPr>
            <p:ph type="body" sz="quarter" idx="24" hasCustomPrompt="1"/>
          </p:nvPr>
        </p:nvSpPr>
        <p:spPr>
          <a:xfrm>
            <a:off x="4974957" y="2805478"/>
            <a:ext cx="6865748" cy="64552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 b="1" baseline="0">
                <a:solidFill>
                  <a:srgbClr val="BFBFBF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36" name="Marcador de texto 2"/>
          <p:cNvSpPr>
            <a:spLocks noGrp="1"/>
          </p:cNvSpPr>
          <p:nvPr>
            <p:ph type="body" sz="quarter" idx="25" hasCustomPrompt="1"/>
          </p:nvPr>
        </p:nvSpPr>
        <p:spPr>
          <a:xfrm>
            <a:off x="4974957" y="3891285"/>
            <a:ext cx="6865748" cy="17929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0" baseline="0">
                <a:solidFill>
                  <a:schemeClr val="bg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cxnSp>
        <p:nvCxnSpPr>
          <p:cNvPr id="11" name="Conector recto 10"/>
          <p:cNvCxnSpPr/>
          <p:nvPr userDrawn="1"/>
        </p:nvCxnSpPr>
        <p:spPr>
          <a:xfrm>
            <a:off x="2496929" y="1609161"/>
            <a:ext cx="0" cy="366784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 userDrawn="1"/>
        </p:nvCxnSpPr>
        <p:spPr>
          <a:xfrm flipH="1">
            <a:off x="611286" y="2771872"/>
            <a:ext cx="37522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/>
          <p:cNvCxnSpPr/>
          <p:nvPr userDrawn="1"/>
        </p:nvCxnSpPr>
        <p:spPr>
          <a:xfrm flipH="1">
            <a:off x="611286" y="4104726"/>
            <a:ext cx="37522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Marcador de imagen 5"/>
          <p:cNvSpPr>
            <a:spLocks noGrp="1"/>
          </p:cNvSpPr>
          <p:nvPr>
            <p:ph type="pic" sz="quarter" idx="27"/>
          </p:nvPr>
        </p:nvSpPr>
        <p:spPr>
          <a:xfrm>
            <a:off x="2658448" y="1609161"/>
            <a:ext cx="1705129" cy="9784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>
                    <a:lumMod val="50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r>
              <a:rPr lang="en-US" noProof="0" smtClean="0"/>
              <a:t>Drag picture to placeholder or click icon to add</a:t>
            </a:r>
            <a:endParaRPr lang="en-GB" noProof="0"/>
          </a:p>
        </p:txBody>
      </p:sp>
      <p:sp>
        <p:nvSpPr>
          <p:cNvPr id="19" name="Marcador de imagen 5"/>
          <p:cNvSpPr>
            <a:spLocks noGrp="1"/>
          </p:cNvSpPr>
          <p:nvPr>
            <p:ph type="pic" sz="quarter" idx="28"/>
          </p:nvPr>
        </p:nvSpPr>
        <p:spPr>
          <a:xfrm>
            <a:off x="630282" y="1609161"/>
            <a:ext cx="1705129" cy="9784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>
                    <a:lumMod val="50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r>
              <a:rPr lang="en-US" noProof="0" smtClean="0"/>
              <a:t>Drag picture to placeholder or click icon to add</a:t>
            </a:r>
            <a:endParaRPr lang="en-GB" noProof="0"/>
          </a:p>
        </p:txBody>
      </p:sp>
      <p:sp>
        <p:nvSpPr>
          <p:cNvPr id="20" name="Marcador de imagen 5"/>
          <p:cNvSpPr>
            <a:spLocks noGrp="1"/>
          </p:cNvSpPr>
          <p:nvPr>
            <p:ph type="pic" sz="quarter" idx="29"/>
          </p:nvPr>
        </p:nvSpPr>
        <p:spPr>
          <a:xfrm>
            <a:off x="2658448" y="2961768"/>
            <a:ext cx="1705129" cy="9784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>
                    <a:lumMod val="50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r>
              <a:rPr lang="en-US" noProof="0" smtClean="0"/>
              <a:t>Drag picture to placeholder or click icon to add</a:t>
            </a:r>
            <a:endParaRPr lang="en-GB" noProof="0"/>
          </a:p>
        </p:txBody>
      </p:sp>
      <p:sp>
        <p:nvSpPr>
          <p:cNvPr id="21" name="Marcador de imagen 5"/>
          <p:cNvSpPr>
            <a:spLocks noGrp="1"/>
          </p:cNvSpPr>
          <p:nvPr>
            <p:ph type="pic" sz="quarter" idx="30"/>
          </p:nvPr>
        </p:nvSpPr>
        <p:spPr>
          <a:xfrm>
            <a:off x="630282" y="2961768"/>
            <a:ext cx="1705129" cy="9784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>
                    <a:lumMod val="50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r>
              <a:rPr lang="en-US" noProof="0" smtClean="0"/>
              <a:t>Drag picture to placeholder or click icon to add</a:t>
            </a:r>
            <a:endParaRPr lang="en-GB" noProof="0"/>
          </a:p>
        </p:txBody>
      </p:sp>
      <p:sp>
        <p:nvSpPr>
          <p:cNvPr id="22" name="Marcador de imagen 5"/>
          <p:cNvSpPr>
            <a:spLocks noGrp="1"/>
          </p:cNvSpPr>
          <p:nvPr>
            <p:ph type="pic" sz="quarter" idx="31"/>
          </p:nvPr>
        </p:nvSpPr>
        <p:spPr>
          <a:xfrm>
            <a:off x="2658448" y="4298539"/>
            <a:ext cx="1705129" cy="9784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>
                    <a:lumMod val="50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r>
              <a:rPr lang="en-US" noProof="0" smtClean="0"/>
              <a:t>Drag picture to placeholder or click icon to add</a:t>
            </a:r>
            <a:endParaRPr lang="en-GB" noProof="0"/>
          </a:p>
        </p:txBody>
      </p:sp>
      <p:sp>
        <p:nvSpPr>
          <p:cNvPr id="23" name="Marcador de imagen 5"/>
          <p:cNvSpPr>
            <a:spLocks noGrp="1"/>
          </p:cNvSpPr>
          <p:nvPr>
            <p:ph type="pic" sz="quarter" idx="32"/>
          </p:nvPr>
        </p:nvSpPr>
        <p:spPr>
          <a:xfrm>
            <a:off x="630282" y="4298539"/>
            <a:ext cx="1705129" cy="9784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>
                    <a:lumMod val="50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r>
              <a:rPr lang="en-US" noProof="0" smtClean="0"/>
              <a:t>Drag picture to placeholder or click icon to add</a:t>
            </a:r>
            <a:endParaRPr lang="en-GB" noProof="0"/>
          </a:p>
        </p:txBody>
      </p:sp>
    </p:spTree>
    <p:extLst/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ics &amp; text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378660" y="293688"/>
            <a:ext cx="11462044" cy="37273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>
                <a:solidFill>
                  <a:srgbClr val="0498F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25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4974956" y="1115099"/>
            <a:ext cx="6922275" cy="123783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40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35" name="Marcador de texto 2"/>
          <p:cNvSpPr>
            <a:spLocks noGrp="1"/>
          </p:cNvSpPr>
          <p:nvPr>
            <p:ph type="body" sz="quarter" idx="24" hasCustomPrompt="1"/>
          </p:nvPr>
        </p:nvSpPr>
        <p:spPr>
          <a:xfrm>
            <a:off x="4974957" y="2805478"/>
            <a:ext cx="6865748" cy="64552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 b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36" name="Marcador de texto 2"/>
          <p:cNvSpPr>
            <a:spLocks noGrp="1"/>
          </p:cNvSpPr>
          <p:nvPr>
            <p:ph type="body" sz="quarter" idx="25" hasCustomPrompt="1"/>
          </p:nvPr>
        </p:nvSpPr>
        <p:spPr>
          <a:xfrm>
            <a:off x="4974957" y="3891285"/>
            <a:ext cx="6865748" cy="17929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0" baseline="0">
                <a:solidFill>
                  <a:schemeClr val="tx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cxnSp>
        <p:nvCxnSpPr>
          <p:cNvPr id="11" name="Conector recto 10"/>
          <p:cNvCxnSpPr/>
          <p:nvPr userDrawn="1"/>
        </p:nvCxnSpPr>
        <p:spPr>
          <a:xfrm>
            <a:off x="2496929" y="1609161"/>
            <a:ext cx="0" cy="3667842"/>
          </a:xfrm>
          <a:prstGeom prst="line">
            <a:avLst/>
          </a:prstGeom>
          <a:ln>
            <a:solidFill>
              <a:srgbClr val="0498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 userDrawn="1"/>
        </p:nvCxnSpPr>
        <p:spPr>
          <a:xfrm flipH="1">
            <a:off x="611286" y="2771872"/>
            <a:ext cx="3752291" cy="0"/>
          </a:xfrm>
          <a:prstGeom prst="line">
            <a:avLst/>
          </a:prstGeom>
          <a:ln>
            <a:solidFill>
              <a:srgbClr val="0498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/>
          <p:cNvCxnSpPr/>
          <p:nvPr userDrawn="1"/>
        </p:nvCxnSpPr>
        <p:spPr>
          <a:xfrm flipH="1">
            <a:off x="611286" y="4104726"/>
            <a:ext cx="3752291" cy="0"/>
          </a:xfrm>
          <a:prstGeom prst="line">
            <a:avLst/>
          </a:prstGeom>
          <a:ln>
            <a:solidFill>
              <a:srgbClr val="0498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Marcador de imagen 5"/>
          <p:cNvSpPr>
            <a:spLocks noGrp="1"/>
          </p:cNvSpPr>
          <p:nvPr>
            <p:ph type="pic" sz="quarter" idx="27"/>
          </p:nvPr>
        </p:nvSpPr>
        <p:spPr>
          <a:xfrm>
            <a:off x="2658448" y="1609161"/>
            <a:ext cx="1705129" cy="9784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>
                    <a:lumMod val="50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r>
              <a:rPr lang="en-US" noProof="0" smtClean="0"/>
              <a:t>Drag picture to placeholder or click icon to add</a:t>
            </a:r>
            <a:endParaRPr lang="en-GB" noProof="0"/>
          </a:p>
        </p:txBody>
      </p:sp>
      <p:sp>
        <p:nvSpPr>
          <p:cNvPr id="19" name="Marcador de imagen 5"/>
          <p:cNvSpPr>
            <a:spLocks noGrp="1"/>
          </p:cNvSpPr>
          <p:nvPr>
            <p:ph type="pic" sz="quarter" idx="28"/>
          </p:nvPr>
        </p:nvSpPr>
        <p:spPr>
          <a:xfrm>
            <a:off x="630282" y="1609161"/>
            <a:ext cx="1705129" cy="9784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>
                    <a:lumMod val="50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r>
              <a:rPr lang="en-US" noProof="0" smtClean="0"/>
              <a:t>Drag picture to placeholder or click icon to add</a:t>
            </a:r>
            <a:endParaRPr lang="en-GB" noProof="0"/>
          </a:p>
        </p:txBody>
      </p:sp>
      <p:sp>
        <p:nvSpPr>
          <p:cNvPr id="20" name="Marcador de imagen 5"/>
          <p:cNvSpPr>
            <a:spLocks noGrp="1"/>
          </p:cNvSpPr>
          <p:nvPr>
            <p:ph type="pic" sz="quarter" idx="29"/>
          </p:nvPr>
        </p:nvSpPr>
        <p:spPr>
          <a:xfrm>
            <a:off x="2658448" y="2961768"/>
            <a:ext cx="1705129" cy="9784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>
                    <a:lumMod val="50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r>
              <a:rPr lang="en-US" noProof="0" smtClean="0"/>
              <a:t>Drag picture to placeholder or click icon to add</a:t>
            </a:r>
            <a:endParaRPr lang="en-GB" noProof="0"/>
          </a:p>
        </p:txBody>
      </p:sp>
      <p:sp>
        <p:nvSpPr>
          <p:cNvPr id="21" name="Marcador de imagen 5"/>
          <p:cNvSpPr>
            <a:spLocks noGrp="1"/>
          </p:cNvSpPr>
          <p:nvPr>
            <p:ph type="pic" sz="quarter" idx="30"/>
          </p:nvPr>
        </p:nvSpPr>
        <p:spPr>
          <a:xfrm>
            <a:off x="630282" y="2961768"/>
            <a:ext cx="1705129" cy="9784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>
                    <a:lumMod val="50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r>
              <a:rPr lang="en-US" noProof="0" smtClean="0"/>
              <a:t>Drag picture to placeholder or click icon to add</a:t>
            </a:r>
            <a:endParaRPr lang="en-GB" noProof="0"/>
          </a:p>
        </p:txBody>
      </p:sp>
      <p:sp>
        <p:nvSpPr>
          <p:cNvPr id="22" name="Marcador de imagen 5"/>
          <p:cNvSpPr>
            <a:spLocks noGrp="1"/>
          </p:cNvSpPr>
          <p:nvPr>
            <p:ph type="pic" sz="quarter" idx="31"/>
          </p:nvPr>
        </p:nvSpPr>
        <p:spPr>
          <a:xfrm>
            <a:off x="2658448" y="4298539"/>
            <a:ext cx="1705129" cy="9784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>
                    <a:lumMod val="50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r>
              <a:rPr lang="en-US" noProof="0" smtClean="0"/>
              <a:t>Drag picture to placeholder or click icon to add</a:t>
            </a:r>
            <a:endParaRPr lang="en-GB" noProof="0"/>
          </a:p>
        </p:txBody>
      </p:sp>
      <p:sp>
        <p:nvSpPr>
          <p:cNvPr id="23" name="Marcador de imagen 5"/>
          <p:cNvSpPr>
            <a:spLocks noGrp="1"/>
          </p:cNvSpPr>
          <p:nvPr>
            <p:ph type="pic" sz="quarter" idx="32"/>
          </p:nvPr>
        </p:nvSpPr>
        <p:spPr>
          <a:xfrm>
            <a:off x="630282" y="4298539"/>
            <a:ext cx="1705129" cy="9784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>
                    <a:lumMod val="50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r>
              <a:rPr lang="en-US" noProof="0" smtClean="0"/>
              <a:t>Drag picture to placeholder or click icon to add</a:t>
            </a:r>
            <a:endParaRPr lang="en-GB" noProof="0"/>
          </a:p>
        </p:txBody>
      </p:sp>
    </p:spTree>
    <p:extLst/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8A38845-ED9F-BD43-80E9-B92DCB25FF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2000" cy="6276816"/>
          </a:xfrm>
          <a:prstGeom prst="rect">
            <a:avLst/>
          </a:prstGeom>
        </p:spPr>
      </p:pic>
      <p:sp>
        <p:nvSpPr>
          <p:cNvPr id="3" name="Rectángulo 2"/>
          <p:cNvSpPr/>
          <p:nvPr userDrawn="1"/>
        </p:nvSpPr>
        <p:spPr>
          <a:xfrm>
            <a:off x="1" y="-1"/>
            <a:ext cx="12192000" cy="6276816"/>
          </a:xfrm>
          <a:prstGeom prst="rect">
            <a:avLst/>
          </a:prstGeom>
          <a:solidFill>
            <a:schemeClr val="tx1">
              <a:lumMod val="85000"/>
              <a:lumOff val="15000"/>
              <a:alpha val="8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>
              <a:latin typeface="+mn-lt"/>
            </a:endParaRPr>
          </a:p>
        </p:txBody>
      </p:sp>
      <p:sp>
        <p:nvSpPr>
          <p:cNvPr id="10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2098936" y="2191400"/>
            <a:ext cx="6922275" cy="1237833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buNone/>
              <a:defRPr lang="es-ES_tradnl" sz="11500" b="1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s-ES_tradnl" dirty="0"/>
              <a:t>01</a:t>
            </a:r>
          </a:p>
        </p:txBody>
      </p:sp>
      <p:sp>
        <p:nvSpPr>
          <p:cNvPr id="11" name="Marcador de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2098936" y="3743141"/>
            <a:ext cx="6922275" cy="123783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4400" b="1">
                <a:solidFill>
                  <a:srgbClr val="BFBFBF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noProof="0" dirty="0"/>
              <a:t>Section Title</a:t>
            </a:r>
          </a:p>
        </p:txBody>
      </p:sp>
      <p:sp>
        <p:nvSpPr>
          <p:cNvPr id="15" name="Marcador de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2098936" y="4980974"/>
            <a:ext cx="6922275" cy="123783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000" b="1">
                <a:solidFill>
                  <a:schemeClr val="bg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Break 1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4819"/>
            <a:ext cx="12192000" cy="6247813"/>
          </a:xfrm>
          <a:prstGeom prst="rect">
            <a:avLst/>
          </a:prstGeom>
        </p:spPr>
      </p:pic>
      <p:sp>
        <p:nvSpPr>
          <p:cNvPr id="3" name="Rectángulo 2"/>
          <p:cNvSpPr/>
          <p:nvPr userDrawn="1"/>
        </p:nvSpPr>
        <p:spPr>
          <a:xfrm>
            <a:off x="0" y="14394"/>
            <a:ext cx="12192000" cy="6276816"/>
          </a:xfrm>
          <a:prstGeom prst="rect">
            <a:avLst/>
          </a:prstGeom>
          <a:solidFill>
            <a:schemeClr val="tx1">
              <a:lumMod val="85000"/>
              <a:lumOff val="15000"/>
              <a:alpha val="8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>
              <a:latin typeface="+mn-lt"/>
            </a:endParaRPr>
          </a:p>
        </p:txBody>
      </p:sp>
      <p:sp>
        <p:nvSpPr>
          <p:cNvPr id="10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2098936" y="2191400"/>
            <a:ext cx="6922275" cy="1237833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buNone/>
              <a:defRPr sz="11500" b="1">
                <a:solidFill>
                  <a:schemeClr val="bg1">
                    <a:lumMod val="75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s-ES_tradnl" dirty="0"/>
              <a:t>02</a:t>
            </a:r>
          </a:p>
        </p:txBody>
      </p:sp>
      <p:sp>
        <p:nvSpPr>
          <p:cNvPr id="11" name="Marcador de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2098936" y="3743141"/>
            <a:ext cx="6922275" cy="123783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4400" b="1">
                <a:solidFill>
                  <a:schemeClr val="bg1">
                    <a:lumMod val="75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noProof="0" dirty="0"/>
              <a:t>Section Title</a:t>
            </a:r>
          </a:p>
        </p:txBody>
      </p:sp>
      <p:sp>
        <p:nvSpPr>
          <p:cNvPr id="15" name="Marcador de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2098936" y="4980974"/>
            <a:ext cx="6922275" cy="123783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000" b="1">
                <a:solidFill>
                  <a:schemeClr val="bg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Break 1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58BF406-EA2D-A047-98A7-FE782525FE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2000" cy="6276816"/>
          </a:xfrm>
          <a:prstGeom prst="rect">
            <a:avLst/>
          </a:prstGeom>
        </p:spPr>
      </p:pic>
      <p:sp>
        <p:nvSpPr>
          <p:cNvPr id="3" name="Rectángulo 2"/>
          <p:cNvSpPr/>
          <p:nvPr userDrawn="1"/>
        </p:nvSpPr>
        <p:spPr>
          <a:xfrm>
            <a:off x="0" y="1"/>
            <a:ext cx="12192000" cy="6276816"/>
          </a:xfrm>
          <a:prstGeom prst="rect">
            <a:avLst/>
          </a:prstGeom>
          <a:solidFill>
            <a:schemeClr val="tx1">
              <a:lumMod val="85000"/>
              <a:lumOff val="15000"/>
              <a:alpha val="8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000">
              <a:latin typeface="+mn-lt"/>
            </a:endParaRPr>
          </a:p>
        </p:txBody>
      </p:sp>
      <p:sp>
        <p:nvSpPr>
          <p:cNvPr id="10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2098936" y="2191167"/>
            <a:ext cx="6922275" cy="1237833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buNone/>
              <a:defRPr sz="11500" b="1">
                <a:solidFill>
                  <a:schemeClr val="bg1">
                    <a:lumMod val="75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s-ES_tradnl" dirty="0"/>
              <a:t>03</a:t>
            </a:r>
          </a:p>
        </p:txBody>
      </p:sp>
      <p:sp>
        <p:nvSpPr>
          <p:cNvPr id="11" name="Marcador de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2098936" y="3743141"/>
            <a:ext cx="6922275" cy="123783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4400" b="1">
                <a:solidFill>
                  <a:schemeClr val="bg1">
                    <a:lumMod val="75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noProof="0" dirty="0"/>
              <a:t>Section Title</a:t>
            </a:r>
          </a:p>
        </p:txBody>
      </p:sp>
      <p:sp>
        <p:nvSpPr>
          <p:cNvPr id="15" name="Marcador de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2098936" y="4980974"/>
            <a:ext cx="6922275" cy="123783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000" b="1">
                <a:solidFill>
                  <a:schemeClr val="bg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Break 1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"/>
            <a:ext cx="12221863" cy="6276816"/>
          </a:xfrm>
          <a:prstGeom prst="rect">
            <a:avLst/>
          </a:prstGeom>
        </p:spPr>
      </p:pic>
      <p:sp>
        <p:nvSpPr>
          <p:cNvPr id="3" name="Rectángulo 2"/>
          <p:cNvSpPr/>
          <p:nvPr userDrawn="1"/>
        </p:nvSpPr>
        <p:spPr>
          <a:xfrm>
            <a:off x="0" y="0"/>
            <a:ext cx="12192000" cy="6276816"/>
          </a:xfrm>
          <a:prstGeom prst="rect">
            <a:avLst/>
          </a:prstGeom>
          <a:solidFill>
            <a:schemeClr val="tx1">
              <a:lumMod val="85000"/>
              <a:lumOff val="15000"/>
              <a:alpha val="8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000">
              <a:latin typeface="+mn-lt"/>
            </a:endParaRPr>
          </a:p>
        </p:txBody>
      </p:sp>
      <p:sp>
        <p:nvSpPr>
          <p:cNvPr id="10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2098936" y="2191167"/>
            <a:ext cx="6922275" cy="1237833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buNone/>
              <a:defRPr sz="11500" b="1">
                <a:solidFill>
                  <a:schemeClr val="bg1">
                    <a:lumMod val="75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noProof="0" dirty="0"/>
              <a:t>04</a:t>
            </a:r>
          </a:p>
        </p:txBody>
      </p:sp>
      <p:sp>
        <p:nvSpPr>
          <p:cNvPr id="11" name="Marcador de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2098936" y="3743141"/>
            <a:ext cx="6922275" cy="123783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4400" b="1">
                <a:solidFill>
                  <a:schemeClr val="bg1">
                    <a:lumMod val="75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noProof="0" dirty="0"/>
              <a:t>Section Title</a:t>
            </a:r>
          </a:p>
        </p:txBody>
      </p:sp>
      <p:sp>
        <p:nvSpPr>
          <p:cNvPr id="15" name="Marcador de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2098936" y="4980974"/>
            <a:ext cx="6922275" cy="123783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000" b="1">
                <a:solidFill>
                  <a:schemeClr val="bg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ide Break 1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5467" cy="6276817"/>
          </a:xfrm>
          <a:prstGeom prst="rect">
            <a:avLst/>
          </a:prstGeom>
        </p:spPr>
      </p:pic>
      <p:sp>
        <p:nvSpPr>
          <p:cNvPr id="3" name="Rectángulo 2"/>
          <p:cNvSpPr/>
          <p:nvPr userDrawn="1"/>
        </p:nvSpPr>
        <p:spPr>
          <a:xfrm>
            <a:off x="0" y="0"/>
            <a:ext cx="12192000" cy="6276816"/>
          </a:xfrm>
          <a:prstGeom prst="rect">
            <a:avLst/>
          </a:prstGeom>
          <a:solidFill>
            <a:schemeClr val="tx1">
              <a:lumMod val="85000"/>
              <a:lumOff val="15000"/>
              <a:alpha val="8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>
              <a:latin typeface="+mn-lt"/>
            </a:endParaRPr>
          </a:p>
        </p:txBody>
      </p:sp>
      <p:sp>
        <p:nvSpPr>
          <p:cNvPr id="10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2098936" y="2191400"/>
            <a:ext cx="6922275" cy="1237833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buNone/>
              <a:defRPr sz="11500" b="1">
                <a:solidFill>
                  <a:schemeClr val="bg1">
                    <a:lumMod val="75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s-ES_tradnl" dirty="0"/>
              <a:t>05</a:t>
            </a:r>
          </a:p>
        </p:txBody>
      </p:sp>
      <p:sp>
        <p:nvSpPr>
          <p:cNvPr id="11" name="Marcador de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2098936" y="3743141"/>
            <a:ext cx="6922275" cy="123783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4400" b="1">
                <a:solidFill>
                  <a:schemeClr val="bg1">
                    <a:lumMod val="75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noProof="0" dirty="0"/>
              <a:t>Section Title</a:t>
            </a:r>
          </a:p>
        </p:txBody>
      </p:sp>
      <p:sp>
        <p:nvSpPr>
          <p:cNvPr id="15" name="Marcador de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2098936" y="4980974"/>
            <a:ext cx="6922275" cy="123783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000" b="1">
                <a:solidFill>
                  <a:schemeClr val="bg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lide Break 1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AE58FA7-56B1-684A-9993-5029F94BEE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276816"/>
          </a:xfrm>
          <a:prstGeom prst="rect">
            <a:avLst/>
          </a:prstGeom>
        </p:spPr>
      </p:pic>
      <p:sp>
        <p:nvSpPr>
          <p:cNvPr id="3" name="Rectángulo 2"/>
          <p:cNvSpPr/>
          <p:nvPr userDrawn="1"/>
        </p:nvSpPr>
        <p:spPr>
          <a:xfrm>
            <a:off x="0" y="0"/>
            <a:ext cx="12192000" cy="6276816"/>
          </a:xfrm>
          <a:prstGeom prst="rect">
            <a:avLst/>
          </a:prstGeom>
          <a:solidFill>
            <a:schemeClr val="tx1">
              <a:lumMod val="85000"/>
              <a:lumOff val="15000"/>
              <a:alpha val="8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>
              <a:latin typeface="+mn-lt"/>
            </a:endParaRPr>
          </a:p>
        </p:txBody>
      </p:sp>
      <p:sp>
        <p:nvSpPr>
          <p:cNvPr id="10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2098936" y="2191167"/>
            <a:ext cx="6922275" cy="1237833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buNone/>
              <a:defRPr sz="11500" b="1">
                <a:solidFill>
                  <a:schemeClr val="bg1">
                    <a:lumMod val="75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noProof="0" dirty="0"/>
              <a:t>06</a:t>
            </a:r>
          </a:p>
        </p:txBody>
      </p:sp>
      <p:sp>
        <p:nvSpPr>
          <p:cNvPr id="11" name="Marcador de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2098936" y="3743141"/>
            <a:ext cx="6922275" cy="123783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4400" b="1">
                <a:solidFill>
                  <a:schemeClr val="bg1">
                    <a:lumMod val="75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noProof="0" dirty="0"/>
              <a:t>Section Title</a:t>
            </a:r>
          </a:p>
        </p:txBody>
      </p:sp>
      <p:sp>
        <p:nvSpPr>
          <p:cNvPr id="15" name="Marcador de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2098936" y="4980974"/>
            <a:ext cx="6922275" cy="123783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000" b="1">
                <a:solidFill>
                  <a:schemeClr val="bg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le left and text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378659" y="293688"/>
            <a:ext cx="11462045" cy="3727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rgbClr val="0498F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11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378659" y="1115099"/>
            <a:ext cx="11462045" cy="193806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lang="es-ES_tradnl" sz="4000" b="1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12" name="Marcador de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378659" y="3346855"/>
            <a:ext cx="11462045" cy="193806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bg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</p:spTree>
    <p:extLst/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lide Break 1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7D26632-3A6F-374B-B232-D335AC1A71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317673"/>
          </a:xfrm>
          <a:prstGeom prst="rect">
            <a:avLst/>
          </a:prstGeom>
        </p:spPr>
      </p:pic>
      <p:sp>
        <p:nvSpPr>
          <p:cNvPr id="3" name="Rectángulo 2"/>
          <p:cNvSpPr/>
          <p:nvPr userDrawn="1"/>
        </p:nvSpPr>
        <p:spPr>
          <a:xfrm>
            <a:off x="0" y="40857"/>
            <a:ext cx="12192000" cy="6276816"/>
          </a:xfrm>
          <a:prstGeom prst="rect">
            <a:avLst/>
          </a:prstGeom>
          <a:solidFill>
            <a:schemeClr val="tx1">
              <a:lumMod val="85000"/>
              <a:lumOff val="15000"/>
              <a:alpha val="8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>
              <a:latin typeface="+mn-lt"/>
            </a:endParaRPr>
          </a:p>
        </p:txBody>
      </p:sp>
      <p:sp>
        <p:nvSpPr>
          <p:cNvPr id="10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2098936" y="2191400"/>
            <a:ext cx="6922275" cy="1237833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buNone/>
              <a:defRPr sz="11500" b="1">
                <a:solidFill>
                  <a:schemeClr val="bg1">
                    <a:lumMod val="75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noProof="0" dirty="0"/>
              <a:t>07</a:t>
            </a:r>
          </a:p>
        </p:txBody>
      </p:sp>
      <p:sp>
        <p:nvSpPr>
          <p:cNvPr id="11" name="Marcador de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2098936" y="3743141"/>
            <a:ext cx="6922275" cy="123783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4400" b="1">
                <a:solidFill>
                  <a:schemeClr val="bg1">
                    <a:lumMod val="75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noProof="0" dirty="0"/>
              <a:t>Section Title</a:t>
            </a:r>
          </a:p>
        </p:txBody>
      </p:sp>
      <p:sp>
        <p:nvSpPr>
          <p:cNvPr id="15" name="Marcador de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2098936" y="4980974"/>
            <a:ext cx="6922275" cy="123783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000" b="1">
                <a:solidFill>
                  <a:schemeClr val="bg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lide Break 1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00139D9-09EA-624B-BF71-1B17412A52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/>
          <a:stretch/>
        </p:blipFill>
        <p:spPr>
          <a:xfrm>
            <a:off x="0" y="0"/>
            <a:ext cx="12192000" cy="6276816"/>
          </a:xfrm>
          <a:prstGeom prst="rect">
            <a:avLst/>
          </a:prstGeom>
        </p:spPr>
      </p:pic>
      <p:sp>
        <p:nvSpPr>
          <p:cNvPr id="3" name="Rectángulo 2"/>
          <p:cNvSpPr/>
          <p:nvPr userDrawn="1"/>
        </p:nvSpPr>
        <p:spPr>
          <a:xfrm>
            <a:off x="0" y="0"/>
            <a:ext cx="12192000" cy="6276816"/>
          </a:xfrm>
          <a:prstGeom prst="rect">
            <a:avLst/>
          </a:prstGeom>
          <a:solidFill>
            <a:schemeClr val="tx1">
              <a:lumMod val="85000"/>
              <a:lumOff val="15000"/>
              <a:alpha val="8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>
              <a:latin typeface="+mn-lt"/>
            </a:endParaRPr>
          </a:p>
        </p:txBody>
      </p:sp>
      <p:sp>
        <p:nvSpPr>
          <p:cNvPr id="10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2098936" y="2191167"/>
            <a:ext cx="6922275" cy="1237833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buNone/>
              <a:defRPr sz="11500" b="1">
                <a:solidFill>
                  <a:schemeClr val="bg1">
                    <a:lumMod val="75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noProof="0" dirty="0"/>
              <a:t>08</a:t>
            </a:r>
          </a:p>
        </p:txBody>
      </p:sp>
      <p:sp>
        <p:nvSpPr>
          <p:cNvPr id="11" name="Marcador de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2098936" y="3743141"/>
            <a:ext cx="6922275" cy="123783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4400" b="1">
                <a:solidFill>
                  <a:schemeClr val="bg1">
                    <a:lumMod val="75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noProof="0" dirty="0"/>
              <a:t>Section Title</a:t>
            </a:r>
          </a:p>
        </p:txBody>
      </p:sp>
      <p:sp>
        <p:nvSpPr>
          <p:cNvPr id="15" name="Marcador de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2098936" y="4980974"/>
            <a:ext cx="6922275" cy="123783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000" b="1">
                <a:solidFill>
                  <a:schemeClr val="bg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3377649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lide Break 1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F24D4F9-E122-714F-998E-54BC022ACF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276816"/>
          </a:xfrm>
          <a:prstGeom prst="rect">
            <a:avLst/>
          </a:prstGeom>
        </p:spPr>
      </p:pic>
      <p:sp>
        <p:nvSpPr>
          <p:cNvPr id="3" name="Rectángulo 2"/>
          <p:cNvSpPr/>
          <p:nvPr userDrawn="1"/>
        </p:nvSpPr>
        <p:spPr>
          <a:xfrm>
            <a:off x="0" y="0"/>
            <a:ext cx="12192000" cy="6276816"/>
          </a:xfrm>
          <a:prstGeom prst="rect">
            <a:avLst/>
          </a:prstGeom>
          <a:solidFill>
            <a:schemeClr val="tx1">
              <a:lumMod val="85000"/>
              <a:lumOff val="15000"/>
              <a:alpha val="8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000">
              <a:latin typeface="+mn-lt"/>
            </a:endParaRPr>
          </a:p>
        </p:txBody>
      </p:sp>
      <p:sp>
        <p:nvSpPr>
          <p:cNvPr id="10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2098936" y="2229072"/>
            <a:ext cx="6922275" cy="1237833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buNone/>
              <a:defRPr sz="11500" b="1">
                <a:solidFill>
                  <a:schemeClr val="bg1">
                    <a:lumMod val="75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s-ES_tradnl" dirty="0"/>
              <a:t>09</a:t>
            </a:r>
          </a:p>
        </p:txBody>
      </p:sp>
      <p:sp>
        <p:nvSpPr>
          <p:cNvPr id="11" name="Marcador de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2098936" y="3743141"/>
            <a:ext cx="6922275" cy="123783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4400" b="1">
                <a:solidFill>
                  <a:schemeClr val="bg1">
                    <a:lumMod val="75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noProof="0" dirty="0"/>
              <a:t>Section Title</a:t>
            </a:r>
          </a:p>
        </p:txBody>
      </p:sp>
      <p:sp>
        <p:nvSpPr>
          <p:cNvPr id="15" name="Marcador de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2098936" y="4980974"/>
            <a:ext cx="6922275" cy="123783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000" b="1">
                <a:solidFill>
                  <a:schemeClr val="bg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lide Break 1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58009"/>
            <a:ext cx="12203899" cy="6338808"/>
          </a:xfrm>
          <a:prstGeom prst="rect">
            <a:avLst/>
          </a:prstGeom>
        </p:spPr>
      </p:pic>
      <p:sp>
        <p:nvSpPr>
          <p:cNvPr id="3" name="Rectángulo 2"/>
          <p:cNvSpPr/>
          <p:nvPr userDrawn="1"/>
        </p:nvSpPr>
        <p:spPr>
          <a:xfrm>
            <a:off x="0" y="3983"/>
            <a:ext cx="12192000" cy="6276816"/>
          </a:xfrm>
          <a:prstGeom prst="rect">
            <a:avLst/>
          </a:prstGeom>
          <a:solidFill>
            <a:schemeClr val="tx1">
              <a:lumMod val="85000"/>
              <a:lumOff val="15000"/>
              <a:alpha val="8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>
              <a:latin typeface="+mn-lt"/>
            </a:endParaRPr>
          </a:p>
        </p:txBody>
      </p:sp>
      <p:sp>
        <p:nvSpPr>
          <p:cNvPr id="10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2098936" y="2190964"/>
            <a:ext cx="6922275" cy="1237833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buNone/>
              <a:defRPr sz="11500" b="1">
                <a:solidFill>
                  <a:schemeClr val="bg1">
                    <a:lumMod val="75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noProof="0" dirty="0"/>
              <a:t>10</a:t>
            </a:r>
          </a:p>
        </p:txBody>
      </p:sp>
      <p:sp>
        <p:nvSpPr>
          <p:cNvPr id="11" name="Marcador de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2098936" y="3743141"/>
            <a:ext cx="6922275" cy="123783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4400" b="1">
                <a:solidFill>
                  <a:schemeClr val="bg1">
                    <a:lumMod val="75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noProof="0" dirty="0"/>
              <a:t>Section Title</a:t>
            </a:r>
          </a:p>
        </p:txBody>
      </p:sp>
      <p:sp>
        <p:nvSpPr>
          <p:cNvPr id="15" name="Marcador de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2098936" y="4980974"/>
            <a:ext cx="6922275" cy="123783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000" b="1">
                <a:solidFill>
                  <a:schemeClr val="bg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rgbClr val="1F1F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 userDrawn="1"/>
        </p:nvSpPr>
        <p:spPr>
          <a:xfrm>
            <a:off x="0" y="0"/>
            <a:ext cx="511277" cy="6858000"/>
          </a:xfrm>
          <a:prstGeom prst="rect">
            <a:avLst/>
          </a:prstGeom>
          <a:solidFill>
            <a:srgbClr val="049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000">
              <a:latin typeface="+mn-lt"/>
            </a:endParaRPr>
          </a:p>
        </p:txBody>
      </p:sp>
      <p:sp>
        <p:nvSpPr>
          <p:cNvPr id="9" name="CuadroTexto 8"/>
          <p:cNvSpPr txBox="1"/>
          <p:nvPr userDrawn="1"/>
        </p:nvSpPr>
        <p:spPr>
          <a:xfrm>
            <a:off x="975227" y="555522"/>
            <a:ext cx="3565776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kern="1200" noProof="0" dirty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London Office</a:t>
            </a:r>
          </a:p>
          <a:p>
            <a:endParaRPr lang="en-GB" sz="1000" kern="1200" noProof="0" dirty="0">
              <a:solidFill>
                <a:schemeClr val="bg1">
                  <a:lumMod val="65000"/>
                </a:schemeClr>
              </a:solidFill>
              <a:effectLst/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sz="1600" kern="1200" noProof="0" dirty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Top Floor, The </a:t>
            </a:r>
            <a:r>
              <a:rPr lang="en-GB" sz="1600" kern="1200" noProof="0" dirty="0" err="1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Walbrook</a:t>
            </a:r>
            <a:r>
              <a:rPr lang="en-GB" sz="1600" kern="1200" noProof="0" dirty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Building</a:t>
            </a:r>
          </a:p>
          <a:p>
            <a:r>
              <a:rPr lang="en-GB" sz="1600" kern="1200" noProof="0" dirty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25 </a:t>
            </a:r>
            <a:r>
              <a:rPr lang="en-GB" sz="1600" kern="1200" noProof="0" dirty="0" err="1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Walbrook</a:t>
            </a:r>
            <a:r>
              <a:rPr lang="en-GB" sz="1600" kern="1200" noProof="0" dirty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, London, EC4N 8AF</a:t>
            </a:r>
          </a:p>
          <a:p>
            <a:r>
              <a:rPr lang="en-GB" sz="1600" kern="1200" noProof="0" dirty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T: +44 (0)1249 40 50 60</a:t>
            </a:r>
          </a:p>
          <a:p>
            <a:r>
              <a:rPr lang="en-GB" sz="1600" kern="1200" noProof="0" dirty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E: </a:t>
            </a:r>
            <a:r>
              <a:rPr lang="en-GB" sz="1600" kern="1200" noProof="0" dirty="0" err="1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hello@arkivum.com</a:t>
            </a:r>
            <a:endParaRPr lang="en-GB" sz="1600" kern="1200" noProof="0" dirty="0">
              <a:solidFill>
                <a:schemeClr val="bg1">
                  <a:lumMod val="65000"/>
                </a:schemeClr>
              </a:solidFill>
              <a:effectLst/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CuadroTexto 15"/>
          <p:cNvSpPr txBox="1"/>
          <p:nvPr userDrawn="1"/>
        </p:nvSpPr>
        <p:spPr>
          <a:xfrm>
            <a:off x="975227" y="2311513"/>
            <a:ext cx="3565776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kern="1200" noProof="0" dirty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Wiltshire Office</a:t>
            </a:r>
          </a:p>
          <a:p>
            <a:endParaRPr lang="en-GB" sz="1000" kern="1200" noProof="0" dirty="0">
              <a:solidFill>
                <a:schemeClr val="bg1">
                  <a:lumMod val="65000"/>
                </a:schemeClr>
              </a:solidFill>
              <a:effectLst/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sz="1600" kern="1200" noProof="0" dirty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R21 Langley Park Way,</a:t>
            </a:r>
          </a:p>
          <a:p>
            <a:r>
              <a:rPr lang="en-GB" sz="1600" kern="1200" noProof="0" dirty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Chippenham, Wilts, SN15 1GE</a:t>
            </a:r>
          </a:p>
          <a:p>
            <a:r>
              <a:rPr lang="en-GB" sz="1600" kern="1200" noProof="0" dirty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T: +44 (0)1249 40 50 60</a:t>
            </a:r>
          </a:p>
          <a:p>
            <a:r>
              <a:rPr lang="en-GB" sz="1600" kern="1200" noProof="0" dirty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E: </a:t>
            </a:r>
            <a:r>
              <a:rPr lang="en-GB" sz="1600" kern="1200" noProof="0" dirty="0" err="1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hello@arkivum.com</a:t>
            </a:r>
            <a:endParaRPr lang="en-GB" sz="1600" kern="1200" noProof="0" dirty="0">
              <a:solidFill>
                <a:schemeClr val="bg1">
                  <a:lumMod val="65000"/>
                </a:schemeClr>
              </a:solidFill>
              <a:effectLst/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CuadroTexto 16"/>
          <p:cNvSpPr txBox="1"/>
          <p:nvPr userDrawn="1"/>
        </p:nvSpPr>
        <p:spPr>
          <a:xfrm>
            <a:off x="975227" y="4075894"/>
            <a:ext cx="356577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kern="1200" noProof="0" dirty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Boston Office</a:t>
            </a:r>
          </a:p>
          <a:p>
            <a:endParaRPr lang="en-GB" sz="1000" kern="1200" noProof="0" dirty="0">
              <a:solidFill>
                <a:schemeClr val="bg1">
                  <a:lumMod val="65000"/>
                </a:schemeClr>
              </a:solidFill>
              <a:effectLst/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sz="1600" kern="1200" noProof="0" dirty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T: +1 617 306 4563</a:t>
            </a:r>
          </a:p>
          <a:p>
            <a:r>
              <a:rPr lang="en-GB" sz="1600" kern="1200" noProof="0" dirty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E: </a:t>
            </a:r>
            <a:r>
              <a:rPr lang="en-GB" sz="1600" kern="1200" noProof="0" dirty="0" err="1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hello@arkivum.com</a:t>
            </a:r>
            <a:endParaRPr lang="en-GB" sz="1600" kern="1200" noProof="0" dirty="0">
              <a:solidFill>
                <a:schemeClr val="bg1">
                  <a:lumMod val="65000"/>
                </a:schemeClr>
              </a:solidFill>
              <a:effectLst/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CuadroTexto 17"/>
          <p:cNvSpPr txBox="1"/>
          <p:nvPr userDrawn="1"/>
        </p:nvSpPr>
        <p:spPr>
          <a:xfrm>
            <a:off x="975227" y="5409388"/>
            <a:ext cx="356577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kern="1200" noProof="0" dirty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Reading Office</a:t>
            </a:r>
          </a:p>
          <a:p>
            <a:endParaRPr lang="en-GB" sz="1000" kern="1200" noProof="0" dirty="0">
              <a:solidFill>
                <a:schemeClr val="bg1">
                  <a:lumMod val="65000"/>
                </a:schemeClr>
              </a:solidFill>
              <a:effectLst/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sz="1600" kern="1200" noProof="0" dirty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T: +44 (0)1249 40 50 60</a:t>
            </a:r>
          </a:p>
          <a:p>
            <a:r>
              <a:rPr lang="en-GB" sz="1600" kern="1200" noProof="0" dirty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E: </a:t>
            </a:r>
            <a:r>
              <a:rPr lang="en-GB" sz="1600" kern="1200" noProof="0" dirty="0" err="1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hello@arkivum.com</a:t>
            </a:r>
            <a:endParaRPr lang="en-GB" sz="1600" kern="1200" noProof="0" dirty="0">
              <a:solidFill>
                <a:schemeClr val="bg1">
                  <a:lumMod val="65000"/>
                </a:schemeClr>
              </a:solidFill>
              <a:effectLst/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Marcador de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4397105" y="4462687"/>
            <a:ext cx="6922275" cy="98183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4400" b="0" baseline="0">
                <a:solidFill>
                  <a:srgbClr val="0498F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noProof="0" dirty="0"/>
              <a:t>Thank You</a:t>
            </a:r>
          </a:p>
        </p:txBody>
      </p:sp>
      <p:sp>
        <p:nvSpPr>
          <p:cNvPr id="20" name="Marcador de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4397105" y="5516269"/>
            <a:ext cx="6922275" cy="39477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 baseline="0">
                <a:solidFill>
                  <a:srgbClr val="0498F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noProof="0" dirty="0"/>
              <a:t>Enter detail 1</a:t>
            </a:r>
          </a:p>
        </p:txBody>
      </p:sp>
      <p:sp>
        <p:nvSpPr>
          <p:cNvPr id="21" name="Marcador de texto 2"/>
          <p:cNvSpPr>
            <a:spLocks noGrp="1"/>
          </p:cNvSpPr>
          <p:nvPr>
            <p:ph type="body" sz="quarter" idx="14" hasCustomPrompt="1"/>
          </p:nvPr>
        </p:nvSpPr>
        <p:spPr>
          <a:xfrm>
            <a:off x="4397105" y="6021289"/>
            <a:ext cx="6922275" cy="39477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 baseline="0">
                <a:solidFill>
                  <a:srgbClr val="32EBCC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noProof="0" dirty="0"/>
              <a:t>Enter detail 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70E2018C-3CC1-45BE-9B5D-3800EEEE31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8" t="14695" r="22004" b="16840"/>
          <a:stretch/>
        </p:blipFill>
        <p:spPr>
          <a:xfrm>
            <a:off x="8422622" y="539239"/>
            <a:ext cx="3176306" cy="277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738" y="21627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192228"/>
            <a:ext cx="2743200" cy="365125"/>
          </a:xfrm>
          <a:prstGeom prst="rect">
            <a:avLst/>
          </a:prstGeom>
        </p:spPr>
        <p:txBody>
          <a:bodyPr/>
          <a:lstStyle/>
          <a:p>
            <a:fld id="{9B2AD6EE-7FFD-4859-94BC-DF1BFA6D6BFB}" type="datetimeFigureOut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25/06/2018</a:t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19222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192228"/>
            <a:ext cx="2743200" cy="365125"/>
          </a:xfrm>
          <a:prstGeom prst="rect">
            <a:avLst/>
          </a:prstGeom>
        </p:spPr>
        <p:txBody>
          <a:bodyPr/>
          <a:lstStyle/>
          <a:p>
            <a:fld id="{B75EB5D9-D728-43BA-A345-7316395BF54C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1087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title left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378660" y="293688"/>
            <a:ext cx="11431048" cy="3727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s-ES_tradnl" sz="1800" b="1" kern="1200" dirty="0">
                <a:solidFill>
                  <a:srgbClr val="0498F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11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378660" y="1115099"/>
            <a:ext cx="11431048" cy="193806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40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12" name="Marcador de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378660" y="3346855"/>
            <a:ext cx="11431048" cy="193806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Title&amp;Bar-Black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378659" y="293688"/>
            <a:ext cx="11462045" cy="3727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rgbClr val="0498F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906728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Title&amp;Bar-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378660" y="293688"/>
            <a:ext cx="11431048" cy="3727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s-ES_tradnl" sz="1800" b="1" kern="1200" dirty="0">
                <a:solidFill>
                  <a:srgbClr val="0498F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604308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ide title left and text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378659" y="293688"/>
            <a:ext cx="11462045" cy="3727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rgbClr val="0498F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11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378659" y="1115099"/>
            <a:ext cx="4782277" cy="296095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lang="es-ES_tradnl" sz="4000" b="1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200" b="1">
                <a:solidFill>
                  <a:srgbClr val="0498F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  <a:endParaRPr lang="es-ES_tradnl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3" hasCustomPrompt="1"/>
          </p:nvPr>
        </p:nvSpPr>
        <p:spPr>
          <a:xfrm>
            <a:off x="5641975" y="1100138"/>
            <a:ext cx="6199188" cy="482713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  <a:ea typeface="Open Sans" charset="0"/>
                <a:cs typeface="Open Sans" charset="0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n-lt"/>
                <a:ea typeface="Open Sans" charset="0"/>
                <a:cs typeface="Open Sans" charset="0"/>
              </a:defRPr>
            </a:lvl2pPr>
            <a:lvl3pPr marL="91440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  <a:ea typeface="Open Sans" charset="0"/>
                <a:cs typeface="Open Sans" charset="0"/>
              </a:defRPr>
            </a:lvl3pPr>
            <a:lvl4pPr marL="137160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  <a:ea typeface="Open Sans" charset="0"/>
                <a:cs typeface="Open Sans" charset="0"/>
              </a:defRPr>
            </a:lvl4pPr>
            <a:lvl5pPr marL="182880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GB" dirty="0"/>
              <a:t>Click here to modify the text</a:t>
            </a:r>
          </a:p>
          <a:p>
            <a:pPr lvl="1"/>
            <a:r>
              <a:rPr lang="en-GB" dirty="0"/>
              <a:t>Second </a:t>
            </a:r>
            <a:r>
              <a:rPr lang="en-GB" noProof="0" dirty="0"/>
              <a:t>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50" Type="http://schemas.openxmlformats.org/officeDocument/2006/relationships/slideLayout" Target="../slideLayouts/slideLayout50.xml"/><Relationship Id="rId51" Type="http://schemas.openxmlformats.org/officeDocument/2006/relationships/slideLayout" Target="../slideLayouts/slideLayout51.xml"/><Relationship Id="rId52" Type="http://schemas.openxmlformats.org/officeDocument/2006/relationships/slideLayout" Target="../slideLayouts/slideLayout52.xml"/><Relationship Id="rId53" Type="http://schemas.openxmlformats.org/officeDocument/2006/relationships/slideLayout" Target="../slideLayouts/slideLayout53.xml"/><Relationship Id="rId54" Type="http://schemas.openxmlformats.org/officeDocument/2006/relationships/slideLayout" Target="../slideLayouts/slideLayout54.xml"/><Relationship Id="rId55" Type="http://schemas.openxmlformats.org/officeDocument/2006/relationships/slideLayout" Target="../slideLayouts/slideLayout55.xml"/><Relationship Id="rId56" Type="http://schemas.openxmlformats.org/officeDocument/2006/relationships/theme" Target="../theme/theme1.xml"/><Relationship Id="rId57" Type="http://schemas.openxmlformats.org/officeDocument/2006/relationships/image" Target="../media/image1.png"/><Relationship Id="rId58" Type="http://schemas.openxmlformats.org/officeDocument/2006/relationships/image" Target="../media/image2.png"/><Relationship Id="rId40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41.xml"/><Relationship Id="rId42" Type="http://schemas.openxmlformats.org/officeDocument/2006/relationships/slideLayout" Target="../slideLayouts/slideLayout42.xml"/><Relationship Id="rId43" Type="http://schemas.openxmlformats.org/officeDocument/2006/relationships/slideLayout" Target="../slideLayouts/slideLayout43.xml"/><Relationship Id="rId44" Type="http://schemas.openxmlformats.org/officeDocument/2006/relationships/slideLayout" Target="../slideLayouts/slideLayout44.xml"/><Relationship Id="rId45" Type="http://schemas.openxmlformats.org/officeDocument/2006/relationships/slideLayout" Target="../slideLayouts/slideLayout45.xml"/><Relationship Id="rId46" Type="http://schemas.openxmlformats.org/officeDocument/2006/relationships/slideLayout" Target="../slideLayouts/slideLayout46.xml"/><Relationship Id="rId47" Type="http://schemas.openxmlformats.org/officeDocument/2006/relationships/slideLayout" Target="../slideLayouts/slideLayout47.xml"/><Relationship Id="rId48" Type="http://schemas.openxmlformats.org/officeDocument/2006/relationships/slideLayout" Target="../slideLayouts/slideLayout48.xml"/><Relationship Id="rId49" Type="http://schemas.openxmlformats.org/officeDocument/2006/relationships/slideLayout" Target="../slideLayouts/slideLayout4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2.xml"/><Relationship Id="rId33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5.xml"/><Relationship Id="rId36" Type="http://schemas.openxmlformats.org/officeDocument/2006/relationships/slideLayout" Target="../slideLayouts/slideLayout36.xml"/><Relationship Id="rId37" Type="http://schemas.openxmlformats.org/officeDocument/2006/relationships/slideLayout" Target="../slideLayouts/slideLayout37.xml"/><Relationship Id="rId38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 userDrawn="1"/>
        </p:nvSpPr>
        <p:spPr>
          <a:xfrm rot="5400000">
            <a:off x="5813154" y="479156"/>
            <a:ext cx="565689" cy="12191999"/>
          </a:xfrm>
          <a:prstGeom prst="rect">
            <a:avLst/>
          </a:prstGeom>
          <a:solidFill>
            <a:srgbClr val="049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349BC18-3C6E-4493-968F-F56BBA166C14}"/>
              </a:ext>
            </a:extLst>
          </p:cNvPr>
          <p:cNvPicPr>
            <a:picLocks noChangeAspect="1"/>
          </p:cNvPicPr>
          <p:nvPr userDrawn="1"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6436008"/>
            <a:ext cx="1866900" cy="2782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11CFD6E-CD45-4CE2-9024-F3F3FB77BAEB}"/>
              </a:ext>
            </a:extLst>
          </p:cNvPr>
          <p:cNvPicPr>
            <a:picLocks noChangeAspect="1"/>
          </p:cNvPicPr>
          <p:nvPr userDrawn="1"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784" y="6473532"/>
            <a:ext cx="3213832" cy="25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51" r:id="rId3"/>
    <p:sldLayoutId id="2147483661" r:id="rId4"/>
    <p:sldLayoutId id="2147483662" r:id="rId5"/>
    <p:sldLayoutId id="2147483715" r:id="rId6"/>
    <p:sldLayoutId id="2147483780" r:id="rId7"/>
    <p:sldLayoutId id="2147483781" r:id="rId8"/>
    <p:sldLayoutId id="2147483718" r:id="rId9"/>
    <p:sldLayoutId id="2147483719" r:id="rId10"/>
    <p:sldLayoutId id="2147483779" r:id="rId11"/>
    <p:sldLayoutId id="2147483778" r:id="rId12"/>
    <p:sldLayoutId id="2147483765" r:id="rId13"/>
    <p:sldLayoutId id="2147483766" r:id="rId14"/>
    <p:sldLayoutId id="2147483767" r:id="rId15"/>
    <p:sldLayoutId id="2147483768" r:id="rId16"/>
    <p:sldLayoutId id="2147483769" r:id="rId17"/>
    <p:sldLayoutId id="2147483770" r:id="rId18"/>
    <p:sldLayoutId id="2147483771" r:id="rId19"/>
    <p:sldLayoutId id="2147483701" r:id="rId20"/>
    <p:sldLayoutId id="2147483720" r:id="rId21"/>
    <p:sldLayoutId id="2147483772" r:id="rId22"/>
    <p:sldLayoutId id="2147483773" r:id="rId23"/>
    <p:sldLayoutId id="2147483774" r:id="rId24"/>
    <p:sldLayoutId id="2147483775" r:id="rId25"/>
    <p:sldLayoutId id="2147483776" r:id="rId26"/>
    <p:sldLayoutId id="2147483777" r:id="rId27"/>
    <p:sldLayoutId id="2147483668" r:id="rId28"/>
    <p:sldLayoutId id="2147483721" r:id="rId29"/>
    <p:sldLayoutId id="2147483722" r:id="rId30"/>
    <p:sldLayoutId id="2147483723" r:id="rId31"/>
    <p:sldLayoutId id="2147483724" r:id="rId32"/>
    <p:sldLayoutId id="2147483725" r:id="rId33"/>
    <p:sldLayoutId id="2147483726" r:id="rId34"/>
    <p:sldLayoutId id="2147483727" r:id="rId35"/>
    <p:sldLayoutId id="2147483728" r:id="rId36"/>
    <p:sldLayoutId id="2147483729" r:id="rId37"/>
    <p:sldLayoutId id="2147483730" r:id="rId38"/>
    <p:sldLayoutId id="2147483731" r:id="rId39"/>
    <p:sldLayoutId id="2147483732" r:id="rId40"/>
    <p:sldLayoutId id="2147483733" r:id="rId41"/>
    <p:sldLayoutId id="2147483734" r:id="rId42"/>
    <p:sldLayoutId id="2147483735" r:id="rId43"/>
    <p:sldLayoutId id="2147483682" r:id="rId44"/>
    <p:sldLayoutId id="2147483736" r:id="rId45"/>
    <p:sldLayoutId id="2147483737" r:id="rId46"/>
    <p:sldLayoutId id="2147483738" r:id="rId47"/>
    <p:sldLayoutId id="2147483739" r:id="rId48"/>
    <p:sldLayoutId id="2147483740" r:id="rId49"/>
    <p:sldLayoutId id="2147483741" r:id="rId50"/>
    <p:sldLayoutId id="2147483756" r:id="rId51"/>
    <p:sldLayoutId id="2147483743" r:id="rId52"/>
    <p:sldLayoutId id="2147483744" r:id="rId53"/>
    <p:sldLayoutId id="2147483649" r:id="rId54"/>
    <p:sldLayoutId id="2147483782" r:id="rId5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0.jpg"/><Relationship Id="rId3" Type="http://schemas.openxmlformats.org/officeDocument/2006/relationships/image" Target="../media/image41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5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6.tiff"/><Relationship Id="rId3" Type="http://schemas.openxmlformats.org/officeDocument/2006/relationships/image" Target="../media/image37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tiff"/><Relationship Id="rId3" Type="http://schemas.openxmlformats.org/officeDocument/2006/relationships/image" Target="../media/image3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04F24C9F-B019-45AD-B17E-E12C059782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 smtClean="0"/>
              <a:t>14:30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FFDA6F28-EB33-475E-A6CC-3AD3FC68C0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98936" y="3743141"/>
            <a:ext cx="8678655" cy="1237833"/>
          </a:xfrm>
        </p:spPr>
        <p:txBody>
          <a:bodyPr/>
          <a:lstStyle/>
          <a:p>
            <a:r>
              <a:rPr lang="en-US" b="0"/>
              <a:t>Your archiving and preservation requirements and solutions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5A4550D6-9E5C-4476-B1C1-7243A398E7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smtClean="0"/>
              <a:t>Arkivum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3157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30030" y="786848"/>
            <a:ext cx="11431048" cy="372739"/>
          </a:xfrm>
        </p:spPr>
        <p:txBody>
          <a:bodyPr/>
          <a:lstStyle/>
          <a:p>
            <a:r>
              <a:rPr lang="en-US" sz="2400" dirty="0" smtClean="0"/>
              <a:t>ITMA – Irish Traditional Music Archive</a:t>
            </a:r>
            <a:endParaRPr lang="en-US" sz="2400" dirty="0"/>
          </a:p>
        </p:txBody>
      </p:sp>
      <p:sp>
        <p:nvSpPr>
          <p:cNvPr id="4" name="Text Placeholder 3"/>
          <p:cNvSpPr txBox="1">
            <a:spLocks noChangeArrowheads="1"/>
          </p:cNvSpPr>
          <p:nvPr/>
        </p:nvSpPr>
        <p:spPr bwMode="auto">
          <a:xfrm>
            <a:off x="567445" y="1639228"/>
            <a:ext cx="650117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 b="1" dirty="0" smtClean="0">
                <a:latin typeface="Verdana" charset="0"/>
                <a:ea typeface="Verdana" charset="0"/>
                <a:cs typeface="Verdana" charset="0"/>
              </a:rPr>
              <a:t>Dublin, Ireland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b="1" dirty="0" smtClean="0">
                <a:latin typeface="Verdana" charset="0"/>
                <a:ea typeface="Verdana" charset="0"/>
                <a:cs typeface="Verdana" charset="0"/>
              </a:rPr>
              <a:t>Premier centre for the study of Irish Music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800" dirty="0" smtClean="0">
              <a:latin typeface="Verdana" charset="0"/>
              <a:ea typeface="Verdana" charset="0"/>
              <a:cs typeface="Verdana" charset="0"/>
            </a:endParaRP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Font typeface="Wingdings" charset="2"/>
              <a:buChar char="ü"/>
            </a:pPr>
            <a:r>
              <a:rPr lang="en-GB" altLang="en-US" sz="1600" dirty="0" smtClean="0">
                <a:latin typeface="Verdana" charset="0"/>
                <a:ea typeface="Verdana" charset="0"/>
                <a:cs typeface="Verdana" charset="0"/>
              </a:rPr>
              <a:t>Fully hosted solution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600" dirty="0" smtClean="0">
              <a:latin typeface="Verdana" charset="0"/>
              <a:ea typeface="Verdana" charset="0"/>
              <a:cs typeface="Verdana" charset="0"/>
            </a:endParaRP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Font typeface="Wingdings" charset="2"/>
              <a:buChar char="ü"/>
            </a:pPr>
            <a:r>
              <a:rPr lang="en-GB" altLang="en-US" sz="1600" dirty="0" smtClean="0">
                <a:latin typeface="Verdana" charset="0"/>
                <a:ea typeface="Verdana" charset="0"/>
                <a:cs typeface="Verdana" charset="0"/>
              </a:rPr>
              <a:t>OAIS compliant digital preservation technology 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Font typeface="Wingdings" charset="2"/>
              <a:buChar char="ü"/>
            </a:pPr>
            <a:endParaRPr lang="en-GB" altLang="en-US" sz="1600" dirty="0" smtClean="0">
              <a:latin typeface="Verdana" charset="0"/>
              <a:ea typeface="Verdana" charset="0"/>
              <a:cs typeface="Verdana" charset="0"/>
            </a:endParaRP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Font typeface="Wingdings" charset="2"/>
              <a:buChar char="ü"/>
            </a:pPr>
            <a:r>
              <a:rPr lang="en-GB" altLang="en-US" sz="1600" dirty="0" smtClean="0">
                <a:latin typeface="Verdana" charset="0"/>
                <a:ea typeface="Verdana" charset="0"/>
                <a:cs typeface="Verdana" charset="0"/>
              </a:rPr>
              <a:t>Needed an easy and intuitive search mechanism for wide range of users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600" dirty="0" smtClean="0">
              <a:latin typeface="Verdana" charset="0"/>
              <a:ea typeface="Verdana" charset="0"/>
              <a:cs typeface="Verdana" charset="0"/>
            </a:endParaRP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Font typeface="Wingdings" charset="2"/>
              <a:buChar char="ü"/>
            </a:pPr>
            <a:r>
              <a:rPr lang="en-GB" altLang="en-US" sz="1600" dirty="0" smtClean="0">
                <a:latin typeface="Verdana" charset="0"/>
                <a:ea typeface="Verdana" charset="0"/>
                <a:cs typeface="Verdana" charset="0"/>
              </a:rPr>
              <a:t>Arts Council Funded</a:t>
            </a:r>
            <a:endParaRPr lang="en-GB" altLang="en-US" sz="1600" dirty="0"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5" name="Picture 4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667" y="0"/>
            <a:ext cx="4784333" cy="49521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4657" y="5009026"/>
            <a:ext cx="2670352" cy="122626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491913" y="5440650"/>
            <a:ext cx="1164898" cy="667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491913" y="4669124"/>
            <a:ext cx="1158549" cy="7699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491914" y="4924712"/>
            <a:ext cx="1164898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ts val="2400"/>
              </a:lnSpc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FFFF"/>
                </a:solidFill>
                <a:latin typeface="+mj-lt"/>
                <a:ea typeface="Arial" charset="0"/>
                <a:cs typeface="Arial" charset="0"/>
              </a:rPr>
              <a:t>3</a:t>
            </a:r>
            <a:r>
              <a:rPr lang="en-US" altLang="en-US" sz="2000" b="1" dirty="0" smtClean="0">
                <a:solidFill>
                  <a:srgbClr val="FFFFFF"/>
                </a:solidFill>
                <a:latin typeface="+mj-lt"/>
                <a:ea typeface="Arial" charset="0"/>
                <a:cs typeface="Arial" charset="0"/>
              </a:rPr>
              <a:t> YR</a:t>
            </a:r>
            <a:endParaRPr lang="en-US" altLang="en-US" sz="2000" b="1" dirty="0">
              <a:solidFill>
                <a:srgbClr val="FFFFFF"/>
              </a:solidFill>
              <a:latin typeface="+mj-lt"/>
              <a:ea typeface="Arial" charset="0"/>
              <a:cs typeface="Arial" charset="0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498263" y="5437398"/>
            <a:ext cx="1152199" cy="81697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1" fontAlgn="auto" hangingPunct="1">
              <a:lnSpc>
                <a:spcPts val="2399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50" b="1" kern="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erdana" charset="0"/>
                <a:ea typeface="Verdana" charset="0"/>
                <a:cs typeface="Verdana" charset="0"/>
              </a:rPr>
              <a:t>Contract</a:t>
            </a:r>
          </a:p>
          <a:p>
            <a:pPr algn="ctr" eaLnBrk="1" fontAlgn="auto" hangingPunct="1">
              <a:lnSpc>
                <a:spcPts val="2399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50" b="1" kern="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erdana" charset="0"/>
                <a:ea typeface="Verdana" charset="0"/>
                <a:cs typeface="Verdana" charset="0"/>
              </a:rPr>
              <a:t> length</a:t>
            </a:r>
            <a:endParaRPr lang="en-US" sz="950" b="1" kern="0" dirty="0">
              <a:solidFill>
                <a:srgbClr val="000000">
                  <a:lumMod val="85000"/>
                  <a:lumOff val="15000"/>
                </a:srgbClr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1" name="Isosceles Triangle 3"/>
          <p:cNvSpPr/>
          <p:nvPr/>
        </p:nvSpPr>
        <p:spPr bwMode="auto">
          <a:xfrm rot="10800000">
            <a:off x="934662" y="5424555"/>
            <a:ext cx="279400" cy="134937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2098542" y="5438985"/>
            <a:ext cx="1164898" cy="667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098542" y="4646531"/>
            <a:ext cx="1177598" cy="7699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FFFFFF"/>
                </a:solidFill>
                <a:latin typeface="+mj-lt"/>
                <a:ea typeface="Arial" charset="0"/>
                <a:cs typeface="Arial" charset="0"/>
              </a:rPr>
              <a:t>30</a:t>
            </a:r>
            <a:r>
              <a:rPr lang="en-US" sz="1100" dirty="0" smtClean="0">
                <a:solidFill>
                  <a:prstClr val="white"/>
                </a:solidFill>
              </a:rPr>
              <a:t> </a:t>
            </a:r>
            <a:r>
              <a:rPr lang="en-US" sz="2000" b="1" dirty="0">
                <a:solidFill>
                  <a:srgbClr val="FFFFFF"/>
                </a:solidFill>
                <a:latin typeface="+mj-lt"/>
                <a:ea typeface="Arial" charset="0"/>
                <a:cs typeface="Arial" charset="0"/>
              </a:rPr>
              <a:t>YR</a:t>
            </a: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2098543" y="4923047"/>
            <a:ext cx="1164898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ts val="2400"/>
              </a:lnSpc>
              <a:spcBef>
                <a:spcPct val="0"/>
              </a:spcBef>
              <a:buFontTx/>
              <a:buNone/>
            </a:pPr>
            <a:endParaRPr lang="en-US" altLang="en-US" sz="2400" b="1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2104891" y="5435733"/>
            <a:ext cx="1164899" cy="81697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1" fontAlgn="auto" hangingPunct="1">
              <a:lnSpc>
                <a:spcPts val="2399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50" b="1" kern="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erdana" charset="0"/>
                <a:ea typeface="Verdana" charset="0"/>
                <a:cs typeface="Verdana" charset="0"/>
              </a:rPr>
              <a:t>ITMA has existed for</a:t>
            </a:r>
            <a:endParaRPr lang="en-US" sz="950" b="1" kern="0" dirty="0">
              <a:solidFill>
                <a:srgbClr val="000000">
                  <a:lumMod val="85000"/>
                  <a:lumOff val="15000"/>
                </a:srgbClr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6" name="Isosceles Triangle 3"/>
          <p:cNvSpPr/>
          <p:nvPr/>
        </p:nvSpPr>
        <p:spPr bwMode="auto">
          <a:xfrm rot="10800000">
            <a:off x="2541291" y="5422890"/>
            <a:ext cx="279400" cy="134937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3897296" y="5438986"/>
            <a:ext cx="1164899" cy="667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3897297" y="4667460"/>
            <a:ext cx="1171248" cy="7699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3897298" y="4923048"/>
            <a:ext cx="1164898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ts val="2400"/>
              </a:lnSpc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srgbClr val="FFFFFF"/>
                </a:solidFill>
                <a:latin typeface="+mj-lt"/>
                <a:ea typeface="Arial" charset="0"/>
                <a:cs typeface="Arial" charset="0"/>
              </a:rPr>
              <a:t>24TB</a:t>
            </a:r>
            <a:endParaRPr lang="en-US" altLang="en-US" sz="2000" b="1" dirty="0">
              <a:solidFill>
                <a:srgbClr val="FFFFFF"/>
              </a:solidFill>
              <a:latin typeface="+mj-lt"/>
              <a:ea typeface="Arial" charset="0"/>
              <a:cs typeface="Arial" charset="0"/>
            </a:endParaRPr>
          </a:p>
        </p:txBody>
      </p:sp>
      <p:sp>
        <p:nvSpPr>
          <p:cNvPr id="20" name="Rectangle 7"/>
          <p:cNvSpPr>
            <a:spLocks noChangeArrowheads="1"/>
          </p:cNvSpPr>
          <p:nvPr/>
        </p:nvSpPr>
        <p:spPr bwMode="auto">
          <a:xfrm>
            <a:off x="3903646" y="5435735"/>
            <a:ext cx="1158549" cy="81697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1" fontAlgn="auto" hangingPunct="1">
              <a:lnSpc>
                <a:spcPts val="2399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50" b="1" kern="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erdana" charset="0"/>
                <a:ea typeface="Verdana" charset="0"/>
                <a:cs typeface="Verdana" charset="0"/>
              </a:rPr>
              <a:t>Current collection size</a:t>
            </a:r>
            <a:endParaRPr lang="en-US" sz="950" b="1" kern="0" dirty="0">
              <a:solidFill>
                <a:srgbClr val="000000">
                  <a:lumMod val="85000"/>
                  <a:lumOff val="15000"/>
                </a:srgbClr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21" name="Isosceles Triangle 3"/>
          <p:cNvSpPr/>
          <p:nvPr/>
        </p:nvSpPr>
        <p:spPr bwMode="auto">
          <a:xfrm rot="10800000">
            <a:off x="4340046" y="5422891"/>
            <a:ext cx="279400" cy="134937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5683351" y="5438986"/>
            <a:ext cx="1164898" cy="667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5683351" y="4667460"/>
            <a:ext cx="1256934" cy="7699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24" name="Rectangle 7"/>
          <p:cNvSpPr>
            <a:spLocks noChangeArrowheads="1"/>
          </p:cNvSpPr>
          <p:nvPr/>
        </p:nvSpPr>
        <p:spPr bwMode="auto">
          <a:xfrm>
            <a:off x="5683351" y="4923048"/>
            <a:ext cx="1256933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ts val="2400"/>
              </a:lnSpc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srgbClr val="FFFFFF"/>
                </a:solidFill>
                <a:latin typeface="+mj-lt"/>
                <a:ea typeface="Arial" charset="0"/>
                <a:cs typeface="Arial" charset="0"/>
              </a:rPr>
              <a:t>1854</a:t>
            </a:r>
          </a:p>
        </p:txBody>
      </p:sp>
      <p:sp>
        <p:nvSpPr>
          <p:cNvPr id="25" name="Rectangle 7"/>
          <p:cNvSpPr>
            <a:spLocks noChangeArrowheads="1"/>
          </p:cNvSpPr>
          <p:nvPr/>
        </p:nvSpPr>
        <p:spPr bwMode="auto">
          <a:xfrm>
            <a:off x="5666781" y="5435733"/>
            <a:ext cx="1250585" cy="81697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1" fontAlgn="auto" hangingPunct="1">
              <a:lnSpc>
                <a:spcPts val="2399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50" b="1" kern="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erdana" charset="0"/>
                <a:ea typeface="Verdana" charset="0"/>
                <a:cs typeface="Verdana" charset="0"/>
              </a:rPr>
              <a:t>Date of oldest </a:t>
            </a:r>
            <a:r>
              <a:rPr lang="en-US" sz="950" b="1" kern="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erdana" charset="0"/>
                <a:ea typeface="Verdana" charset="0"/>
                <a:cs typeface="Verdana" charset="0"/>
              </a:rPr>
              <a:t>digitzed</a:t>
            </a:r>
            <a:r>
              <a:rPr lang="en-US" sz="950" b="1" kern="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erdana" charset="0"/>
                <a:ea typeface="Verdana" charset="0"/>
                <a:cs typeface="Verdana" charset="0"/>
              </a:rPr>
              <a:t> item</a:t>
            </a:r>
            <a:endParaRPr lang="en-US" sz="950" b="1" kern="0" dirty="0">
              <a:solidFill>
                <a:srgbClr val="000000">
                  <a:lumMod val="85000"/>
                  <a:lumOff val="15000"/>
                </a:srgbClr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26" name="Isosceles Triangle 3"/>
          <p:cNvSpPr/>
          <p:nvPr/>
        </p:nvSpPr>
        <p:spPr bwMode="auto">
          <a:xfrm rot="10800000">
            <a:off x="6126100" y="5422891"/>
            <a:ext cx="279400" cy="134937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27" name="Rectangle 7"/>
          <p:cNvSpPr>
            <a:spLocks noChangeArrowheads="1"/>
          </p:cNvSpPr>
          <p:nvPr/>
        </p:nvSpPr>
        <p:spPr bwMode="auto">
          <a:xfrm>
            <a:off x="2252153" y="4923047"/>
            <a:ext cx="1011286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ts val="2400"/>
              </a:lnSpc>
              <a:spcBef>
                <a:spcPct val="0"/>
              </a:spcBef>
              <a:buFontTx/>
              <a:buNone/>
            </a:pPr>
            <a:endParaRPr lang="en-US" altLang="en-US" sz="2400" b="1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8" name="Rectangle 7"/>
          <p:cNvSpPr>
            <a:spLocks noChangeArrowheads="1"/>
          </p:cNvSpPr>
          <p:nvPr/>
        </p:nvSpPr>
        <p:spPr bwMode="auto">
          <a:xfrm>
            <a:off x="2103504" y="4923047"/>
            <a:ext cx="1164898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ts val="2400"/>
              </a:lnSpc>
              <a:spcBef>
                <a:spcPct val="0"/>
              </a:spcBef>
              <a:buFontTx/>
              <a:buNone/>
            </a:pPr>
            <a:endParaRPr lang="en-US" altLang="en-US" sz="2000" b="1" dirty="0">
              <a:solidFill>
                <a:srgbClr val="FFFFFF"/>
              </a:solidFill>
              <a:latin typeface="+mj-lt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6556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Solution Demo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69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dirty="0" smtClean="0"/>
              <a:t>Arkivum brings archived data to life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1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What are your requirements?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Motivations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78660" y="2943901"/>
            <a:ext cx="5076744" cy="3405528"/>
          </a:xfrm>
        </p:spPr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dirty="0" smtClean="0"/>
              <a:t>P</a:t>
            </a:r>
            <a:r>
              <a:rPr lang="is-IS" dirty="0" smtClean="0"/>
              <a:t>rotection?</a:t>
            </a:r>
          </a:p>
          <a:p>
            <a:pPr marL="342900" indent="-342900">
              <a:buFont typeface="Arial" charset="0"/>
              <a:buChar char="•"/>
            </a:pPr>
            <a:r>
              <a:rPr lang="is-IS" dirty="0" smtClean="0"/>
              <a:t>Access?</a:t>
            </a:r>
          </a:p>
          <a:p>
            <a:pPr marL="342900" indent="-342900">
              <a:buFont typeface="Arial" charset="0"/>
              <a:buChar char="•"/>
            </a:pPr>
            <a:r>
              <a:rPr lang="is-IS" dirty="0" smtClean="0"/>
              <a:t>Reputation?</a:t>
            </a:r>
          </a:p>
          <a:p>
            <a:pPr marL="342900" indent="-342900">
              <a:buFont typeface="Arial" charset="0"/>
              <a:buChar char="•"/>
            </a:pPr>
            <a:r>
              <a:rPr lang="is-IS" dirty="0" smtClean="0"/>
              <a:t>Generate income?</a:t>
            </a:r>
          </a:p>
          <a:p>
            <a:pPr marL="342900" indent="-342900">
              <a:buFont typeface="Arial" charset="0"/>
              <a:buChar char="•"/>
            </a:pPr>
            <a:r>
              <a:rPr lang="is-IS" dirty="0" smtClean="0"/>
              <a:t>Save staff time?</a:t>
            </a:r>
          </a:p>
          <a:p>
            <a:pPr marL="342900" indent="-342900">
              <a:buFont typeface="Arial" charset="0"/>
              <a:buChar char="•"/>
            </a:pPr>
            <a:r>
              <a:rPr lang="is-IS" dirty="0" smtClean="0"/>
              <a:t>Comply with regulations?</a:t>
            </a:r>
          </a:p>
          <a:p>
            <a:r>
              <a:rPr lang="is-IS" dirty="0" smtClean="0"/>
              <a:t>                                                       ... </a:t>
            </a:r>
            <a:r>
              <a:rPr lang="en-US" dirty="0" smtClean="0"/>
              <a:t>A</a:t>
            </a:r>
            <a:r>
              <a:rPr lang="is-IS" dirty="0" smtClean="0"/>
              <a:t>ll of these?!!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4343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What do I archive?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3600" dirty="0" smtClean="0"/>
              <a:t>Data types: file formats</a:t>
            </a:r>
          </a:p>
          <a:p>
            <a:r>
              <a:rPr lang="en-US" sz="3600" dirty="0" smtClean="0"/>
              <a:t>Different collections</a:t>
            </a:r>
          </a:p>
          <a:p>
            <a:r>
              <a:rPr lang="en-US" sz="3600" dirty="0" smtClean="0"/>
              <a:t>Different locations / departments</a:t>
            </a:r>
          </a:p>
          <a:p>
            <a:r>
              <a:rPr lang="en-US" sz="3600" dirty="0" smtClean="0"/>
              <a:t>Digitized items</a:t>
            </a:r>
          </a:p>
          <a:p>
            <a:r>
              <a:rPr lang="en-US" sz="3600" dirty="0" smtClean="0"/>
              <a:t>Born-digital (digital native) items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1561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Working with Arkivum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What does an archiving project involve?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Business Case / proposal</a:t>
            </a:r>
          </a:p>
          <a:p>
            <a:r>
              <a:rPr lang="en-US" dirty="0" smtClean="0"/>
              <a:t>Scope and planning</a:t>
            </a:r>
          </a:p>
          <a:p>
            <a:r>
              <a:rPr lang="en-US" dirty="0" smtClean="0"/>
              <a:t>Requirements gathering</a:t>
            </a:r>
          </a:p>
          <a:p>
            <a:r>
              <a:rPr lang="en-US" dirty="0" smtClean="0"/>
              <a:t>Project Management</a:t>
            </a:r>
          </a:p>
          <a:p>
            <a:r>
              <a:rPr lang="en-US" dirty="0" smtClean="0"/>
              <a:t>UAT</a:t>
            </a:r>
          </a:p>
          <a:p>
            <a:r>
              <a:rPr lang="en-US" dirty="0" smtClean="0"/>
              <a:t>Go Live</a:t>
            </a:r>
          </a:p>
          <a:p>
            <a:r>
              <a:rPr lang="en-US" dirty="0" smtClean="0"/>
              <a:t>Customer Success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1166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200" y="1009650"/>
            <a:ext cx="11531600" cy="48387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0200" y="377845"/>
            <a:ext cx="64263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498F1"/>
                </a:solidFill>
                <a:ea typeface="Open Sans" charset="0"/>
                <a:cs typeface="Open Sans" charset="0"/>
              </a:rPr>
              <a:t>OAIS </a:t>
            </a:r>
            <a:r>
              <a:rPr lang="en-US" b="1" dirty="0">
                <a:solidFill>
                  <a:srgbClr val="0498F1"/>
                </a:solidFill>
                <a:ea typeface="Open Sans" charset="0"/>
                <a:cs typeface="Open Sans" charset="0"/>
              </a:rPr>
              <a:t>(</a:t>
            </a:r>
            <a:r>
              <a:rPr lang="en-US" b="1" dirty="0" smtClean="0">
                <a:solidFill>
                  <a:srgbClr val="0498F1"/>
                </a:solidFill>
                <a:ea typeface="Open Sans" charset="0"/>
                <a:cs typeface="Open Sans" charset="0"/>
              </a:rPr>
              <a:t>Open Archival Information System) </a:t>
            </a:r>
            <a:r>
              <a:rPr lang="en-US" b="1" dirty="0">
                <a:solidFill>
                  <a:srgbClr val="0498F1"/>
                </a:solidFill>
                <a:ea typeface="Open Sans" charset="0"/>
                <a:cs typeface="Open Sans" charset="0"/>
              </a:rPr>
              <a:t>Model </a:t>
            </a:r>
            <a:r>
              <a:rPr lang="en-GB" b="1" dirty="0">
                <a:solidFill>
                  <a:srgbClr val="0498F1"/>
                </a:solidFill>
                <a:ea typeface="Open Sans" charset="0"/>
                <a:cs typeface="Open Sans" charset="0"/>
              </a:rPr>
              <a:t>(ISO14721:2003)</a:t>
            </a:r>
          </a:p>
          <a:p>
            <a:endParaRPr lang="en-US" b="1" dirty="0">
              <a:solidFill>
                <a:srgbClr val="0498F1"/>
              </a:solidFill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695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Solution Overview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Why choose Arkivum?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641975" y="914400"/>
            <a:ext cx="6199188" cy="5053693"/>
          </a:xfrm>
        </p:spPr>
        <p:txBody>
          <a:bodyPr/>
          <a:lstStyle/>
          <a:p>
            <a:pPr marL="285750" indent="-285750">
              <a:spcBef>
                <a:spcPts val="400"/>
              </a:spcBef>
              <a:buFont typeface="Arial" charset="0"/>
              <a:buChar char="•"/>
            </a:pPr>
            <a:r>
              <a:rPr lang="en-US" dirty="0" smtClean="0"/>
              <a:t>Easy to use, single interface for automatic preservation &amp; archiving</a:t>
            </a:r>
          </a:p>
          <a:p>
            <a:pPr marL="285750" indent="-285750">
              <a:spcBef>
                <a:spcPts val="400"/>
              </a:spcBef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spcBef>
                <a:spcPts val="400"/>
              </a:spcBef>
              <a:buFont typeface="Arial" charset="0"/>
              <a:buChar char="•"/>
            </a:pPr>
            <a:r>
              <a:rPr lang="en-US" dirty="0" smtClean="0"/>
              <a:t>Partner focused</a:t>
            </a:r>
          </a:p>
          <a:p>
            <a:pPr marL="285750" indent="-285750">
              <a:spcBef>
                <a:spcPts val="400"/>
              </a:spcBef>
              <a:buFont typeface="Arial" charset="0"/>
              <a:buChar char="•"/>
            </a:pPr>
            <a:endParaRPr lang="en-US" dirty="0"/>
          </a:p>
          <a:p>
            <a:pPr marL="285750" indent="-285750">
              <a:spcBef>
                <a:spcPts val="400"/>
              </a:spcBef>
              <a:buFont typeface="Arial" charset="0"/>
              <a:buChar char="•"/>
            </a:pPr>
            <a:r>
              <a:rPr lang="en-US" dirty="0" smtClean="0"/>
              <a:t>Built on open standards</a:t>
            </a:r>
          </a:p>
          <a:p>
            <a:pPr marL="285750" indent="-285750">
              <a:spcBef>
                <a:spcPts val="400"/>
              </a:spcBef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spcBef>
                <a:spcPts val="400"/>
              </a:spcBef>
              <a:buFont typeface="Arial" charset="0"/>
              <a:buChar char="•"/>
            </a:pPr>
            <a:r>
              <a:rPr lang="en-US" dirty="0" smtClean="0"/>
              <a:t>Full managed service – we give you advice, help &amp; guidance</a:t>
            </a:r>
          </a:p>
          <a:p>
            <a:pPr marL="285750" indent="-285750">
              <a:spcBef>
                <a:spcPts val="400"/>
              </a:spcBef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spcBef>
                <a:spcPts val="400"/>
              </a:spcBef>
              <a:buFont typeface="Arial" charset="0"/>
              <a:buChar char="•"/>
            </a:pPr>
            <a:r>
              <a:rPr lang="en-US" dirty="0" smtClean="0"/>
              <a:t>100% data integrity guarantee</a:t>
            </a:r>
          </a:p>
          <a:p>
            <a:pPr marL="285750" indent="-285750">
              <a:spcBef>
                <a:spcPts val="400"/>
              </a:spcBef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spcBef>
                <a:spcPts val="400"/>
              </a:spcBef>
              <a:buFont typeface="Arial" charset="0"/>
              <a:buChar char="•"/>
            </a:pPr>
            <a:r>
              <a:rPr lang="en-US" dirty="0" smtClean="0"/>
              <a:t>Integrates with existing systems</a:t>
            </a:r>
          </a:p>
          <a:p>
            <a:pPr marL="285750" indent="-285750">
              <a:spcBef>
                <a:spcPts val="400"/>
              </a:spcBef>
              <a:buFont typeface="Arial" charset="0"/>
              <a:buChar char="•"/>
            </a:pPr>
            <a:endParaRPr lang="en-US" dirty="0"/>
          </a:p>
          <a:p>
            <a:pPr marL="285750" indent="-285750">
              <a:spcBef>
                <a:spcPts val="400"/>
              </a:spcBef>
              <a:buFont typeface="Arial" charset="0"/>
              <a:buChar char="•"/>
            </a:pPr>
            <a:r>
              <a:rPr lang="en-US" dirty="0" smtClean="0"/>
              <a:t>Exit plan</a:t>
            </a:r>
          </a:p>
          <a:p>
            <a:pPr marL="285750" indent="-285750">
              <a:spcBef>
                <a:spcPts val="400"/>
              </a:spcBef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spcBef>
                <a:spcPts val="400"/>
              </a:spcBef>
              <a:buFont typeface="Arial" charset="0"/>
              <a:buChar char="•"/>
            </a:pPr>
            <a:r>
              <a:rPr lang="en-US" dirty="0" smtClean="0"/>
              <a:t>Arkivum understands you</a:t>
            </a:r>
            <a:r>
              <a:rPr lang="is-IS" dirty="0" smtClean="0"/>
              <a:t>…</a:t>
            </a:r>
            <a:endParaRPr lang="en-US" dirty="0" smtClean="0"/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7218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3" name="Text Placeholder 3"/>
          <p:cNvSpPr txBox="1">
            <a:spLocks noChangeArrowheads="1"/>
          </p:cNvSpPr>
          <p:nvPr/>
        </p:nvSpPr>
        <p:spPr bwMode="auto">
          <a:xfrm>
            <a:off x="567445" y="1269360"/>
            <a:ext cx="7684457" cy="3570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b="1" dirty="0" smtClean="0">
                <a:solidFill>
                  <a:srgbClr val="00B0F0"/>
                </a:solidFill>
                <a:latin typeface="Verdana" charset="0"/>
                <a:ea typeface="Verdana" charset="0"/>
                <a:cs typeface="Verdana" charset="0"/>
              </a:rPr>
              <a:t>London, UK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b="1" dirty="0" smtClean="0">
                <a:solidFill>
                  <a:srgbClr val="00B0F0"/>
                </a:solidFill>
                <a:latin typeface="Verdana" charset="0"/>
                <a:ea typeface="Verdana" charset="0"/>
                <a:cs typeface="Verdana" charset="0"/>
              </a:rPr>
              <a:t>The world centre for the study and display of British art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800" dirty="0" smtClean="0">
              <a:latin typeface="Verdana" charset="0"/>
              <a:ea typeface="Verdana" charset="0"/>
              <a:cs typeface="Verdana" charset="0"/>
            </a:endParaRP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Font typeface="Wingdings" charset="2"/>
              <a:buChar char="ü"/>
            </a:pPr>
            <a:r>
              <a:rPr lang="en-GB" altLang="en-US" sz="1600" dirty="0" smtClean="0">
                <a:latin typeface="Verdana" charset="0"/>
                <a:ea typeface="Verdana" charset="0"/>
                <a:cs typeface="Verdana" charset="0"/>
              </a:rPr>
              <a:t>On-premise deployment (across 3 Tate locations)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600" dirty="0" smtClean="0">
              <a:latin typeface="Verdana" charset="0"/>
              <a:ea typeface="Verdana" charset="0"/>
              <a:cs typeface="Verdana" charset="0"/>
            </a:endParaRP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Font typeface="Wingdings" charset="2"/>
              <a:buChar char="ü"/>
            </a:pPr>
            <a:r>
              <a:rPr lang="en-GB" altLang="en-US" sz="1600" dirty="0" smtClean="0">
                <a:latin typeface="Verdana" charset="0"/>
                <a:ea typeface="Verdana" charset="0"/>
                <a:cs typeface="Verdana" charset="0"/>
              </a:rPr>
              <a:t>End-to-end solution: remotely manage, safeguard and replicate digital assets within Tate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600" dirty="0" smtClean="0">
              <a:latin typeface="Verdana" charset="0"/>
              <a:ea typeface="Verdana" charset="0"/>
              <a:cs typeface="Verdana" charset="0"/>
            </a:endParaRP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Font typeface="Wingdings" charset="2"/>
              <a:buChar char="ü"/>
            </a:pPr>
            <a:r>
              <a:rPr lang="en-GB" altLang="en-US" sz="1600" dirty="0" smtClean="0">
                <a:latin typeface="Verdana" charset="0"/>
                <a:ea typeface="Verdana" charset="0"/>
                <a:cs typeface="Verdana" charset="0"/>
              </a:rPr>
              <a:t>Not a single bit lost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Font typeface="Wingdings" charset="2"/>
              <a:buChar char="ü"/>
            </a:pPr>
            <a:endParaRPr lang="en-GB" altLang="en-US" sz="1600" dirty="0" smtClean="0">
              <a:latin typeface="Verdana" charset="0"/>
              <a:ea typeface="Verdana" charset="0"/>
              <a:cs typeface="Verdana" charset="0"/>
            </a:endParaRP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Font typeface="Wingdings" charset="2"/>
              <a:buChar char="ü"/>
            </a:pPr>
            <a:r>
              <a:rPr lang="en-GB" altLang="en-US" sz="1600" dirty="0" smtClean="0">
                <a:latin typeface="Verdana" charset="0"/>
                <a:ea typeface="Verdana" charset="0"/>
                <a:cs typeface="Verdana" charset="0"/>
              </a:rPr>
              <a:t>Safeguarding thousands of items being digitised as part of the Archives &amp; Access project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600" dirty="0" smtClean="0">
              <a:latin typeface="Verdana" charset="0"/>
              <a:ea typeface="Verdana" charset="0"/>
              <a:cs typeface="Verdana" charset="0"/>
            </a:endParaRP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Font typeface="Wingdings" charset="2"/>
              <a:buChar char="ü"/>
            </a:pPr>
            <a:endParaRPr lang="en-GB" altLang="en-US" sz="1600" dirty="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67445" y="508900"/>
            <a:ext cx="8587706" cy="6508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Open Sans" charset="0"/>
                <a:cs typeface="Open Sans" charset="0"/>
              </a:rPr>
              <a:t>TATE Britain</a:t>
            </a:r>
            <a:endParaRPr lang="en-US" sz="2800" b="1" dirty="0">
              <a:solidFill>
                <a:schemeClr val="bg1">
                  <a:lumMod val="50000"/>
                </a:schemeClr>
              </a:solidFill>
              <a:latin typeface="+mn-lt"/>
              <a:ea typeface="Open Sans" charset="0"/>
              <a:cs typeface="Open Sans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11770" y="5450921"/>
            <a:ext cx="1164898" cy="667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11770" y="4679395"/>
            <a:ext cx="1158549" cy="7699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11771" y="4934983"/>
            <a:ext cx="1164898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ts val="2400"/>
              </a:lnSpc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srgbClr val="FFFFFF"/>
                </a:solidFill>
                <a:latin typeface="+mj-lt"/>
                <a:ea typeface="Arial" charset="0"/>
                <a:cs typeface="Arial" charset="0"/>
              </a:rPr>
              <a:t>5 YR</a:t>
            </a:r>
            <a:endParaRPr lang="en-US" altLang="en-US" sz="2000" b="1" dirty="0">
              <a:solidFill>
                <a:srgbClr val="FFFFFF"/>
              </a:solidFill>
              <a:latin typeface="+mj-lt"/>
              <a:ea typeface="Arial" charset="0"/>
              <a:cs typeface="Arial" charset="0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118120" y="5447669"/>
            <a:ext cx="1152199" cy="81697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1" fontAlgn="auto" hangingPunct="1">
              <a:lnSpc>
                <a:spcPts val="2399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50" b="1" kern="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erdana" charset="0"/>
                <a:ea typeface="Verdana" charset="0"/>
                <a:cs typeface="Verdana" charset="0"/>
              </a:rPr>
              <a:t>Contract duration</a:t>
            </a:r>
            <a:endParaRPr lang="en-US" sz="950" b="1" kern="0" dirty="0">
              <a:solidFill>
                <a:srgbClr val="000000">
                  <a:lumMod val="85000"/>
                  <a:lumOff val="15000"/>
                </a:srgbClr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0" name="Isosceles Triangle 3"/>
          <p:cNvSpPr/>
          <p:nvPr/>
        </p:nvSpPr>
        <p:spPr bwMode="auto">
          <a:xfrm rot="10800000">
            <a:off x="554519" y="5434826"/>
            <a:ext cx="279400" cy="134937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718399" y="5449256"/>
            <a:ext cx="1164898" cy="667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718399" y="4677730"/>
            <a:ext cx="1177598" cy="7699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1718400" y="4933318"/>
            <a:ext cx="1164898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ts val="2400"/>
              </a:lnSpc>
              <a:spcBef>
                <a:spcPct val="0"/>
              </a:spcBef>
              <a:buFontTx/>
              <a:buNone/>
            </a:pPr>
            <a:endParaRPr lang="en-US" altLang="en-US" sz="2400" b="1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1724748" y="5446004"/>
            <a:ext cx="1164899" cy="81697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1" fontAlgn="auto" hangingPunct="1">
              <a:lnSpc>
                <a:spcPts val="2399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50" b="1" kern="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erdana" charset="0"/>
                <a:ea typeface="Verdana" charset="0"/>
                <a:cs typeface="Verdana" charset="0"/>
              </a:rPr>
              <a:t>Items being safeguarded</a:t>
            </a:r>
            <a:endParaRPr lang="en-US" sz="950" b="1" kern="0" dirty="0">
              <a:solidFill>
                <a:srgbClr val="000000">
                  <a:lumMod val="85000"/>
                  <a:lumOff val="15000"/>
                </a:srgbClr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5" name="Isosceles Triangle 3"/>
          <p:cNvSpPr/>
          <p:nvPr/>
        </p:nvSpPr>
        <p:spPr bwMode="auto">
          <a:xfrm rot="10800000">
            <a:off x="2161148" y="5433161"/>
            <a:ext cx="279400" cy="134937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3517153" y="5449257"/>
            <a:ext cx="1164899" cy="667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3517154" y="4677731"/>
            <a:ext cx="1171248" cy="7699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3517155" y="4933319"/>
            <a:ext cx="1164898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ts val="2400"/>
              </a:lnSpc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srgbClr val="FFFFFF"/>
                </a:solidFill>
                <a:latin typeface="+mj-lt"/>
                <a:ea typeface="Arial" charset="0"/>
                <a:cs typeface="Arial" charset="0"/>
              </a:rPr>
              <a:t>100%</a:t>
            </a:r>
            <a:endParaRPr lang="en-US" altLang="en-US" sz="2000" b="1" dirty="0">
              <a:solidFill>
                <a:srgbClr val="FFFFFF"/>
              </a:solidFill>
              <a:latin typeface="+mj-lt"/>
              <a:ea typeface="Arial" charset="0"/>
              <a:cs typeface="Arial" charset="0"/>
            </a:endParaRPr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3523503" y="5446006"/>
            <a:ext cx="1158549" cy="81697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1" fontAlgn="auto" hangingPunct="1">
              <a:lnSpc>
                <a:spcPts val="2399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50" b="1" kern="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erdana" charset="0"/>
                <a:ea typeface="Verdana" charset="0"/>
                <a:cs typeface="Verdana" charset="0"/>
              </a:rPr>
              <a:t>Data integrity guarantee</a:t>
            </a:r>
            <a:endParaRPr lang="en-US" sz="950" b="1" kern="0" dirty="0">
              <a:solidFill>
                <a:srgbClr val="000000">
                  <a:lumMod val="85000"/>
                  <a:lumOff val="15000"/>
                </a:srgbClr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20" name="Isosceles Triangle 3"/>
          <p:cNvSpPr/>
          <p:nvPr/>
        </p:nvSpPr>
        <p:spPr bwMode="auto">
          <a:xfrm rot="10800000">
            <a:off x="3959903" y="5433162"/>
            <a:ext cx="279400" cy="134937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5303208" y="5449257"/>
            <a:ext cx="1164898" cy="667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5303208" y="4677731"/>
            <a:ext cx="1256934" cy="7699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23" name="Rectangle 7"/>
          <p:cNvSpPr>
            <a:spLocks noChangeArrowheads="1"/>
          </p:cNvSpPr>
          <p:nvPr/>
        </p:nvSpPr>
        <p:spPr bwMode="auto">
          <a:xfrm>
            <a:off x="5303209" y="4933319"/>
            <a:ext cx="1164898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ts val="2400"/>
              </a:lnSpc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srgbClr val="FFFFFF"/>
                </a:solidFill>
                <a:latin typeface="+mj-lt"/>
                <a:ea typeface="Arial" charset="0"/>
                <a:cs typeface="Arial" charset="0"/>
              </a:rPr>
              <a:t>&gt;80 </a:t>
            </a:r>
            <a:r>
              <a:rPr lang="en-US" altLang="en-US" sz="2000" b="1" dirty="0">
                <a:solidFill>
                  <a:srgbClr val="FFFFFF"/>
                </a:solidFill>
                <a:latin typeface="+mj-lt"/>
                <a:ea typeface="Arial" charset="0"/>
                <a:cs typeface="Arial" charset="0"/>
              </a:rPr>
              <a:t>T</a:t>
            </a:r>
            <a:r>
              <a:rPr lang="en-US" altLang="en-US" sz="2000" b="1" dirty="0" smtClean="0">
                <a:solidFill>
                  <a:srgbClr val="FFFFFF"/>
                </a:solidFill>
                <a:latin typeface="+mj-lt"/>
                <a:ea typeface="Arial" charset="0"/>
                <a:cs typeface="Arial" charset="0"/>
              </a:rPr>
              <a:t>B</a:t>
            </a:r>
            <a:endParaRPr lang="en-US" altLang="en-US" sz="2000" b="1" dirty="0">
              <a:solidFill>
                <a:srgbClr val="FFFFFF"/>
              </a:solidFill>
              <a:latin typeface="+mj-lt"/>
              <a:ea typeface="Arial" charset="0"/>
              <a:cs typeface="Arial" charset="0"/>
            </a:endParaRPr>
          </a:p>
        </p:txBody>
      </p:sp>
      <p:sp>
        <p:nvSpPr>
          <p:cNvPr id="24" name="Rectangle 7"/>
          <p:cNvSpPr>
            <a:spLocks noChangeArrowheads="1"/>
          </p:cNvSpPr>
          <p:nvPr/>
        </p:nvSpPr>
        <p:spPr bwMode="auto">
          <a:xfrm>
            <a:off x="5309557" y="5446006"/>
            <a:ext cx="1250585" cy="81697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1" fontAlgn="auto" hangingPunct="1">
              <a:lnSpc>
                <a:spcPts val="2399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50" b="1" kern="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erdana" charset="0"/>
                <a:ea typeface="Verdana" charset="0"/>
                <a:cs typeface="Verdana" charset="0"/>
              </a:rPr>
              <a:t>Projected</a:t>
            </a:r>
            <a:br>
              <a:rPr lang="en-US" sz="950" b="1" kern="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erdana" charset="0"/>
                <a:ea typeface="Verdana" charset="0"/>
                <a:cs typeface="Verdana" charset="0"/>
              </a:rPr>
            </a:br>
            <a:r>
              <a:rPr lang="en-US" sz="950" b="1" kern="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erdana" charset="0"/>
                <a:ea typeface="Verdana" charset="0"/>
                <a:cs typeface="Verdana" charset="0"/>
              </a:rPr>
              <a:t>storage capacity</a:t>
            </a:r>
            <a:endParaRPr lang="en-US" sz="950" b="1" kern="0" dirty="0">
              <a:solidFill>
                <a:srgbClr val="000000">
                  <a:lumMod val="85000"/>
                  <a:lumOff val="15000"/>
                </a:srgbClr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25" name="Isosceles Triangle 3"/>
          <p:cNvSpPr/>
          <p:nvPr/>
        </p:nvSpPr>
        <p:spPr bwMode="auto">
          <a:xfrm rot="10800000">
            <a:off x="5745957" y="5433162"/>
            <a:ext cx="279400" cy="134937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26" name="Rectangle 7"/>
          <p:cNvSpPr>
            <a:spLocks noChangeArrowheads="1"/>
          </p:cNvSpPr>
          <p:nvPr/>
        </p:nvSpPr>
        <p:spPr bwMode="auto">
          <a:xfrm>
            <a:off x="1872010" y="4933318"/>
            <a:ext cx="1011286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ts val="2400"/>
              </a:lnSpc>
              <a:spcBef>
                <a:spcPct val="0"/>
              </a:spcBef>
              <a:buFontTx/>
              <a:buNone/>
            </a:pPr>
            <a:endParaRPr lang="en-US" altLang="en-US" sz="2400" b="1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7" name="Rectangle 7"/>
          <p:cNvSpPr>
            <a:spLocks noChangeArrowheads="1"/>
          </p:cNvSpPr>
          <p:nvPr/>
        </p:nvSpPr>
        <p:spPr bwMode="auto">
          <a:xfrm>
            <a:off x="1723361" y="4933318"/>
            <a:ext cx="1164898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ts val="2400"/>
              </a:lnSpc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srgbClr val="FFFFFF"/>
                </a:solidFill>
                <a:latin typeface="+mj-lt"/>
                <a:ea typeface="Arial" charset="0"/>
                <a:cs typeface="Arial" charset="0"/>
              </a:rPr>
              <a:t>52,000</a:t>
            </a:r>
            <a:endParaRPr lang="en-US" altLang="en-US" sz="2000" b="1" dirty="0">
              <a:solidFill>
                <a:srgbClr val="FFFFFF"/>
              </a:solidFill>
              <a:latin typeface="+mj-lt"/>
              <a:ea typeface="Arial" charset="0"/>
              <a:cs typeface="Arial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9910" y="5431381"/>
            <a:ext cx="1646588" cy="66801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/>
          <a:srcRect l="17425" t="-1" r="-10497" b="-7592"/>
          <a:stretch/>
        </p:blipFill>
        <p:spPr>
          <a:xfrm>
            <a:off x="7650582" y="0"/>
            <a:ext cx="5129185" cy="562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5340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81401" y="879315"/>
            <a:ext cx="11462045" cy="372739"/>
          </a:xfrm>
        </p:spPr>
        <p:txBody>
          <a:bodyPr/>
          <a:lstStyle/>
          <a:p>
            <a:r>
              <a:rPr lang="en-US" sz="2800" dirty="0" smtClean="0"/>
              <a:t>University of Westminster</a:t>
            </a:r>
            <a:endParaRPr lang="en-US" sz="2800" dirty="0"/>
          </a:p>
        </p:txBody>
      </p:sp>
      <p:sp>
        <p:nvSpPr>
          <p:cNvPr id="3" name="Text Placeholder 3"/>
          <p:cNvSpPr txBox="1">
            <a:spLocks noChangeArrowheads="1"/>
          </p:cNvSpPr>
          <p:nvPr/>
        </p:nvSpPr>
        <p:spPr bwMode="auto">
          <a:xfrm>
            <a:off x="567445" y="1639228"/>
            <a:ext cx="7684457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 b="1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London, UK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b="1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Founded in 1838, the oldest polytechnic institution in the UK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800" dirty="0" smtClean="0">
              <a:solidFill>
                <a:schemeClr val="bg1"/>
              </a:solidFill>
              <a:latin typeface="Verdana" charset="0"/>
              <a:ea typeface="Verdana" charset="0"/>
              <a:cs typeface="Verdana" charset="0"/>
            </a:endParaRP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Font typeface="Wingdings" charset="2"/>
              <a:buChar char="ü"/>
            </a:pPr>
            <a:r>
              <a:rPr lang="en-GB" altLang="en-US" sz="160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Hybrid solution; </a:t>
            </a:r>
            <a:r>
              <a:rPr lang="en-GB" altLang="en-US" sz="1600" dirty="0" err="1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on-premise</a:t>
            </a:r>
            <a:r>
              <a:rPr lang="en-GB" altLang="en-US" sz="160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and hosted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600" dirty="0" smtClean="0">
              <a:solidFill>
                <a:schemeClr val="bg1"/>
              </a:solidFill>
              <a:latin typeface="Verdana" charset="0"/>
              <a:ea typeface="Verdana" charset="0"/>
              <a:cs typeface="Verdana" charset="0"/>
            </a:endParaRP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Font typeface="Wingdings" charset="2"/>
              <a:buChar char="ü"/>
            </a:pPr>
            <a:r>
              <a:rPr lang="en-GB" altLang="en-US" sz="160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Full Perpetua suite adopted module by module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Font typeface="Wingdings" charset="2"/>
              <a:buChar char="ü"/>
            </a:pPr>
            <a:endParaRPr lang="en-GB" altLang="en-US" sz="1600" dirty="0" smtClean="0">
              <a:solidFill>
                <a:schemeClr val="bg1"/>
              </a:solidFill>
              <a:latin typeface="Verdana" charset="0"/>
              <a:ea typeface="Verdana" charset="0"/>
              <a:cs typeface="Verdana" charset="0"/>
            </a:endParaRP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Font typeface="Wingdings" charset="2"/>
              <a:buChar char="ü"/>
            </a:pPr>
            <a:r>
              <a:rPr lang="en-GB" altLang="en-US" sz="160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Highly valuable collections data and institutional records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Font typeface="Wingdings" charset="2"/>
              <a:buChar char="ü"/>
            </a:pPr>
            <a:endParaRPr lang="en-GB" altLang="en-US" sz="1600" dirty="0" smtClean="0">
              <a:solidFill>
                <a:schemeClr val="bg1"/>
              </a:solidFill>
              <a:latin typeface="Verdana" charset="0"/>
              <a:ea typeface="Verdana" charset="0"/>
              <a:cs typeface="Verdana" charset="0"/>
            </a:endParaRP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Font typeface="Wingdings" charset="2"/>
              <a:buChar char="ü"/>
            </a:pPr>
            <a:r>
              <a:rPr lang="en-GB" altLang="en-US" sz="160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Digitised and born-digital data secured, preserved and made accessible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Font typeface="Wingdings" charset="2"/>
              <a:buChar char="ü"/>
            </a:pPr>
            <a:endParaRPr lang="en-GB" altLang="en-US" sz="1600" dirty="0">
              <a:solidFill>
                <a:schemeClr val="bg1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4028" b="4736"/>
          <a:stretch/>
        </p:blipFill>
        <p:spPr>
          <a:xfrm>
            <a:off x="7843517" y="0"/>
            <a:ext cx="4348483" cy="49340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9614" y="5068654"/>
            <a:ext cx="2101610" cy="1136936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7" name="Rectangle 6"/>
          <p:cNvSpPr/>
          <p:nvPr/>
        </p:nvSpPr>
        <p:spPr bwMode="auto">
          <a:xfrm>
            <a:off x="594654" y="5450920"/>
            <a:ext cx="1164898" cy="667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594654" y="4679394"/>
            <a:ext cx="1158549" cy="7699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594655" y="4934982"/>
            <a:ext cx="1164898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ts val="2400"/>
              </a:lnSpc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srgbClr val="FFFFFF"/>
                </a:solidFill>
                <a:latin typeface="+mj-lt"/>
                <a:ea typeface="Arial" charset="0"/>
                <a:cs typeface="Arial" charset="0"/>
              </a:rPr>
              <a:t>175 YR</a:t>
            </a:r>
            <a:endParaRPr lang="en-US" altLang="en-US" sz="2000" b="1" dirty="0">
              <a:solidFill>
                <a:srgbClr val="FFFFFF"/>
              </a:solidFill>
              <a:latin typeface="+mj-lt"/>
              <a:ea typeface="Arial" charset="0"/>
              <a:cs typeface="Arial" charset="0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601004" y="5447668"/>
            <a:ext cx="1152199" cy="81697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1" fontAlgn="auto" hangingPunct="1">
              <a:lnSpc>
                <a:spcPts val="2399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50" b="1" kern="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Age of</a:t>
            </a:r>
          </a:p>
          <a:p>
            <a:pPr algn="ctr" eaLnBrk="1" fontAlgn="auto" hangingPunct="1">
              <a:lnSpc>
                <a:spcPts val="2399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50" b="1" kern="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collection</a:t>
            </a:r>
            <a:endParaRPr lang="en-US" sz="950" b="1" kern="0" dirty="0">
              <a:solidFill>
                <a:schemeClr val="bg1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1" name="Isosceles Triangle 3"/>
          <p:cNvSpPr/>
          <p:nvPr/>
        </p:nvSpPr>
        <p:spPr bwMode="auto">
          <a:xfrm rot="10800000">
            <a:off x="1037403" y="5434825"/>
            <a:ext cx="279400" cy="134937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2201283" y="5449255"/>
            <a:ext cx="1164898" cy="667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201283" y="4677729"/>
            <a:ext cx="1177598" cy="7699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2201284" y="4933317"/>
            <a:ext cx="1164898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ts val="2400"/>
              </a:lnSpc>
              <a:spcBef>
                <a:spcPct val="0"/>
              </a:spcBef>
              <a:buFontTx/>
              <a:buNone/>
            </a:pPr>
            <a:endParaRPr lang="en-US" altLang="en-US" sz="2400" b="1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2207632" y="5446003"/>
            <a:ext cx="1164899" cy="81697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1" fontAlgn="auto" hangingPunct="1">
              <a:lnSpc>
                <a:spcPts val="2399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50" b="1" kern="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References</a:t>
            </a:r>
          </a:p>
          <a:p>
            <a:pPr algn="ctr" eaLnBrk="1" fontAlgn="auto" hangingPunct="1">
              <a:lnSpc>
                <a:spcPts val="2399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50" b="1" kern="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given</a:t>
            </a:r>
            <a:endParaRPr lang="en-US" sz="950" b="1" kern="0" dirty="0">
              <a:solidFill>
                <a:schemeClr val="bg1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6" name="Isosceles Triangle 3"/>
          <p:cNvSpPr/>
          <p:nvPr/>
        </p:nvSpPr>
        <p:spPr bwMode="auto">
          <a:xfrm rot="10800000">
            <a:off x="2644032" y="5433160"/>
            <a:ext cx="279400" cy="134937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4000037" y="5449256"/>
            <a:ext cx="1164899" cy="667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4000038" y="4677730"/>
            <a:ext cx="1171248" cy="7699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4000039" y="4933318"/>
            <a:ext cx="1164898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ts val="2400"/>
              </a:lnSpc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srgbClr val="FFFFFF"/>
                </a:solidFill>
                <a:latin typeface="+mj-lt"/>
                <a:ea typeface="Arial" charset="0"/>
                <a:cs typeface="Arial" charset="0"/>
              </a:rPr>
              <a:t>0</a:t>
            </a:r>
            <a:endParaRPr lang="en-US" altLang="en-US" sz="2000" b="1" dirty="0">
              <a:solidFill>
                <a:srgbClr val="FFFFFF"/>
              </a:solidFill>
              <a:latin typeface="+mj-lt"/>
              <a:ea typeface="Arial" charset="0"/>
              <a:cs typeface="Arial" charset="0"/>
            </a:endParaRPr>
          </a:p>
        </p:txBody>
      </p:sp>
      <p:sp>
        <p:nvSpPr>
          <p:cNvPr id="20" name="Rectangle 7"/>
          <p:cNvSpPr>
            <a:spLocks noChangeArrowheads="1"/>
          </p:cNvSpPr>
          <p:nvPr/>
        </p:nvSpPr>
        <p:spPr bwMode="auto">
          <a:xfrm>
            <a:off x="3991927" y="5433160"/>
            <a:ext cx="1158549" cy="81697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1" fontAlgn="auto" hangingPunct="1">
              <a:lnSpc>
                <a:spcPts val="2399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50" b="1" kern="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Bits lost</a:t>
            </a:r>
            <a:endParaRPr lang="en-US" sz="950" b="1" kern="0" dirty="0">
              <a:solidFill>
                <a:schemeClr val="bg1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21" name="Isosceles Triangle 3"/>
          <p:cNvSpPr/>
          <p:nvPr/>
        </p:nvSpPr>
        <p:spPr bwMode="auto">
          <a:xfrm rot="10800000">
            <a:off x="4442787" y="5433161"/>
            <a:ext cx="279400" cy="134937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5786092" y="5449256"/>
            <a:ext cx="1164898" cy="667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5786092" y="4677730"/>
            <a:ext cx="1256934" cy="7699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24" name="Rectangle 7"/>
          <p:cNvSpPr>
            <a:spLocks noChangeArrowheads="1"/>
          </p:cNvSpPr>
          <p:nvPr/>
        </p:nvSpPr>
        <p:spPr bwMode="auto">
          <a:xfrm>
            <a:off x="5786093" y="4933318"/>
            <a:ext cx="1164898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ts val="2400"/>
              </a:lnSpc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FFFF"/>
                </a:solidFill>
                <a:latin typeface="+mj-lt"/>
                <a:ea typeface="Arial" charset="0"/>
                <a:cs typeface="Arial" charset="0"/>
              </a:rPr>
              <a:t>3</a:t>
            </a:r>
          </a:p>
        </p:txBody>
      </p:sp>
      <p:sp>
        <p:nvSpPr>
          <p:cNvPr id="25" name="Rectangle 7"/>
          <p:cNvSpPr>
            <a:spLocks noChangeArrowheads="1"/>
          </p:cNvSpPr>
          <p:nvPr/>
        </p:nvSpPr>
        <p:spPr bwMode="auto">
          <a:xfrm>
            <a:off x="5792441" y="5446005"/>
            <a:ext cx="1250585" cy="81697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1" fontAlgn="auto" hangingPunct="1">
              <a:lnSpc>
                <a:spcPts val="2399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50" b="1" kern="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Modules adopted</a:t>
            </a:r>
            <a:endParaRPr lang="en-US" sz="950" b="1" kern="0" dirty="0">
              <a:solidFill>
                <a:schemeClr val="bg1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26" name="Isosceles Triangle 3"/>
          <p:cNvSpPr/>
          <p:nvPr/>
        </p:nvSpPr>
        <p:spPr bwMode="auto">
          <a:xfrm rot="10800000">
            <a:off x="6228841" y="5433161"/>
            <a:ext cx="279400" cy="134937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27" name="Rectangle 7"/>
          <p:cNvSpPr>
            <a:spLocks noChangeArrowheads="1"/>
          </p:cNvSpPr>
          <p:nvPr/>
        </p:nvSpPr>
        <p:spPr bwMode="auto">
          <a:xfrm>
            <a:off x="2354894" y="4933317"/>
            <a:ext cx="1011286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ts val="2400"/>
              </a:lnSpc>
              <a:spcBef>
                <a:spcPct val="0"/>
              </a:spcBef>
              <a:buFontTx/>
              <a:buNone/>
            </a:pPr>
            <a:endParaRPr lang="en-US" altLang="en-US" sz="2400" b="1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8" name="Rectangle 7"/>
          <p:cNvSpPr>
            <a:spLocks noChangeArrowheads="1"/>
          </p:cNvSpPr>
          <p:nvPr/>
        </p:nvSpPr>
        <p:spPr bwMode="auto">
          <a:xfrm>
            <a:off x="2206245" y="4933317"/>
            <a:ext cx="1164898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ts val="2400"/>
              </a:lnSpc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srgbClr val="FFFFFF"/>
                </a:solidFill>
                <a:latin typeface="+mj-lt"/>
                <a:ea typeface="Arial" charset="0"/>
                <a:cs typeface="Arial" charset="0"/>
              </a:rPr>
              <a:t>14</a:t>
            </a:r>
            <a:endParaRPr lang="en-US" altLang="en-US" sz="2000" b="1" dirty="0">
              <a:solidFill>
                <a:srgbClr val="FFFFFF"/>
              </a:solidFill>
              <a:latin typeface="+mj-lt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79878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890CABE3-462B-BB4B-B6C1-63EF817C6EC7}" vid="{CD4CBF1A-815A-FD4D-BDF7-900D97AD685C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new branding June 2018</Template>
  <TotalTime>99</TotalTime>
  <Words>356</Words>
  <Application>Microsoft Macintosh PowerPoint</Application>
  <PresentationFormat>Widescreen</PresentationFormat>
  <Paragraphs>108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Calibri</vt:lpstr>
      <vt:lpstr>Calibri Light</vt:lpstr>
      <vt:lpstr>Open Sans</vt:lpstr>
      <vt:lpstr>Verdana</vt:lpstr>
      <vt:lpstr>Wingdings</vt:lpstr>
      <vt:lpstr>Arial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Paula Keogh</dc:creator>
  <cp:keywords/>
  <dc:description/>
  <cp:lastModifiedBy>Paula Keogh</cp:lastModifiedBy>
  <cp:revision>13</cp:revision>
  <dcterms:created xsi:type="dcterms:W3CDTF">2018-06-24T22:41:12Z</dcterms:created>
  <dcterms:modified xsi:type="dcterms:W3CDTF">2018-06-25T00:21:07Z</dcterms:modified>
  <cp:category/>
</cp:coreProperties>
</file>